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343" r:id="rId3"/>
    <p:sldId id="330" r:id="rId4"/>
    <p:sldId id="374" r:id="rId5"/>
    <p:sldId id="334" r:id="rId6"/>
    <p:sldId id="325" r:id="rId7"/>
    <p:sldId id="342" r:id="rId8"/>
    <p:sldId id="326" r:id="rId9"/>
    <p:sldId id="327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6" r:id="rId19"/>
    <p:sldId id="368" r:id="rId20"/>
    <p:sldId id="369" r:id="rId21"/>
    <p:sldId id="370" r:id="rId22"/>
    <p:sldId id="371" r:id="rId23"/>
    <p:sldId id="372" r:id="rId24"/>
    <p:sldId id="353" r:id="rId25"/>
    <p:sldId id="354" r:id="rId26"/>
    <p:sldId id="355" r:id="rId27"/>
    <p:sldId id="373" r:id="rId28"/>
    <p:sldId id="357" r:id="rId29"/>
    <p:sldId id="358" r:id="rId30"/>
    <p:sldId id="359" r:id="rId31"/>
    <p:sldId id="360" r:id="rId32"/>
    <p:sldId id="361" r:id="rId33"/>
    <p:sldId id="362" r:id="rId34"/>
    <p:sldId id="365" r:id="rId35"/>
    <p:sldId id="363" r:id="rId36"/>
    <p:sldId id="364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D44873-458B-470A-9B2B-9628E3740614}" v="70" dt="2021-11-17T18:22:57.5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2" autoAdjust="0"/>
    <p:restoredTop sz="94660"/>
  </p:normalViewPr>
  <p:slideViewPr>
    <p:cSldViewPr snapToGrid="0">
      <p:cViewPr>
        <p:scale>
          <a:sx n="60" d="100"/>
          <a:sy n="60" d="100"/>
        </p:scale>
        <p:origin x="-936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6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75837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1150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337583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9326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747957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0162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80673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46449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74964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28097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8367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9117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26945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6393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6144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80961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33317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9254" y="4729655"/>
            <a:ext cx="10662745" cy="1292773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Ведюшкина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Анатольевна,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УВР, учитель физики МБОУ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 51 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Пензы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Токарева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Николаевна,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физики МБОУ СОШ № 32 г. Пензы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7DB8B514-D7AE-46D5-ADEE-5FEB07F92992}"/>
              </a:ext>
            </a:extLst>
          </p:cNvPr>
          <p:cNvSpPr txBox="1">
            <a:spLocks/>
          </p:cNvSpPr>
          <p:nvPr/>
        </p:nvSpPr>
        <p:spPr>
          <a:xfrm>
            <a:off x="521210" y="1006515"/>
            <a:ext cx="11122150" cy="34241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эффективная реализация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 программы по физике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ФГОС и ФОП ООО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подготовки к ОГЭ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165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682" y="331076"/>
            <a:ext cx="11177751" cy="1461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9733" y="1972660"/>
            <a:ext cx="9448473" cy="4428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7435" y="189187"/>
            <a:ext cx="7753350" cy="1641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070" y="1910473"/>
            <a:ext cx="5892964" cy="4600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90897" y="2128344"/>
            <a:ext cx="5554882" cy="428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1696" y="362606"/>
            <a:ext cx="10452538" cy="192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090" y="2775771"/>
            <a:ext cx="10957034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5267" y="0"/>
            <a:ext cx="7962900" cy="1570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212" y="1583120"/>
            <a:ext cx="5120672" cy="4723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01711" y="1671145"/>
            <a:ext cx="5822785" cy="4619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6948" y="216284"/>
            <a:ext cx="7934325" cy="1470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756" y="1691836"/>
            <a:ext cx="5289003" cy="4961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5228" y="1723696"/>
            <a:ext cx="6170748" cy="466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4444" y="202488"/>
            <a:ext cx="802005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861" y="2083238"/>
            <a:ext cx="5184008" cy="47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8648" y="2033588"/>
            <a:ext cx="6453350" cy="4635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41003" y="383627"/>
            <a:ext cx="78676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0380" y="2070263"/>
            <a:ext cx="10362324" cy="478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691" y="0"/>
            <a:ext cx="5552910" cy="624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1972" y="2368823"/>
            <a:ext cx="4900832" cy="3480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5312" y="220716"/>
            <a:ext cx="6006660" cy="5990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1972" y="233747"/>
            <a:ext cx="5397062" cy="2367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01255" y="2980058"/>
            <a:ext cx="5775434" cy="2632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7789" y="519632"/>
            <a:ext cx="9246804" cy="586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741" y="331076"/>
            <a:ext cx="11118742" cy="6187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7918" y="164406"/>
            <a:ext cx="10704785" cy="645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9447" y="255532"/>
            <a:ext cx="5277671" cy="6224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89435" y="252248"/>
            <a:ext cx="5519312" cy="4067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7863" y="351933"/>
            <a:ext cx="5355020" cy="6017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3283" y="415158"/>
            <a:ext cx="5289550" cy="6001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476" y="228764"/>
            <a:ext cx="4788283" cy="6093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3615" y="210206"/>
            <a:ext cx="5943478" cy="6127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1239" y="189186"/>
            <a:ext cx="10216056" cy="15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26" y="1783311"/>
            <a:ext cx="5925864" cy="4838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99890" y="2010863"/>
            <a:ext cx="4397648" cy="4169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434" y="189782"/>
            <a:ext cx="11524594" cy="6321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777" y="346840"/>
            <a:ext cx="11219190" cy="6101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336" y="416820"/>
            <a:ext cx="11416098" cy="6091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434" y="315310"/>
            <a:ext cx="11414235" cy="6290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606" y="378373"/>
            <a:ext cx="11587655" cy="614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966" y="268014"/>
            <a:ext cx="11496817" cy="621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678157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9090" y="220716"/>
            <a:ext cx="11300068" cy="621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966" y="137767"/>
            <a:ext cx="11351172" cy="636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4952"/>
            <a:ext cx="11351172" cy="6101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261" y="220717"/>
            <a:ext cx="11146221" cy="6404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545" y="511870"/>
            <a:ext cx="11666483" cy="5652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498" y="126326"/>
            <a:ext cx="5515736" cy="3430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5257" y="551793"/>
            <a:ext cx="6360036" cy="405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5903" y="2837793"/>
            <a:ext cx="5640602" cy="3704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9352" y="280616"/>
            <a:ext cx="9743089" cy="6510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175" y="772510"/>
            <a:ext cx="12037825" cy="4193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67815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794" y="235136"/>
            <a:ext cx="11035862" cy="6418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324" y="268221"/>
            <a:ext cx="11041429" cy="6265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94739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792" y="199950"/>
            <a:ext cx="11117863" cy="643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3072" y="0"/>
            <a:ext cx="7934325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878" y="2033752"/>
            <a:ext cx="4464075" cy="3420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4359" y="1909925"/>
            <a:ext cx="6830082" cy="4319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76699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4407" y="446855"/>
            <a:ext cx="7705725" cy="13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146" y="2044099"/>
            <a:ext cx="6408026" cy="4104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76952" y="2898052"/>
            <a:ext cx="5989773" cy="3423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6876057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1495</TotalTime>
  <Words>20</Words>
  <Application>Microsoft Office PowerPoint</Application>
  <PresentationFormat>Произвольный</PresentationFormat>
  <Paragraphs>6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Легкий дым</vt:lpstr>
      <vt:lpstr> Ведюшкина Елена Анатольевна, заместитель директора по УВР, учитель физики МБОУ СОШ № 51 г. Пензы  Токарева Светлана Николаевна, учитель физики МБОУ СОШ № 32 г. Пензы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О.А. Манухова</cp:lastModifiedBy>
  <cp:revision>153</cp:revision>
  <dcterms:created xsi:type="dcterms:W3CDTF">2021-11-17T18:18:12Z</dcterms:created>
  <dcterms:modified xsi:type="dcterms:W3CDTF">2024-03-04T12:49:10Z</dcterms:modified>
</cp:coreProperties>
</file>