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3" r:id="rId4"/>
    <p:sldId id="274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7" r:id="rId13"/>
    <p:sldId id="289" r:id="rId14"/>
    <p:sldId id="290" r:id="rId15"/>
    <p:sldId id="291" r:id="rId16"/>
    <p:sldId id="276" r:id="rId17"/>
    <p:sldId id="277" r:id="rId18"/>
  </p:sldIdLst>
  <p:sldSz cx="12192000" cy="6858000"/>
  <p:notesSz cx="7096125" cy="102314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87" autoAdjust="0"/>
  </p:normalViewPr>
  <p:slideViewPr>
    <p:cSldViewPr snapToGrid="0">
      <p:cViewPr varScale="1">
        <p:scale>
          <a:sx n="62" d="100"/>
          <a:sy n="62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829BAA-B3B1-4992-98B1-89E7FD9D06E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4C21D8-9DC1-465B-AEC2-4B5C505934F2}">
      <dgm:prSet phldrT="[Текст]" custT="1"/>
      <dgm:spPr>
        <a:solidFill>
          <a:srgbClr val="00B0F0">
            <a:alpha val="40000"/>
          </a:srgbClr>
        </a:solidFill>
      </dgm:spPr>
      <dgm:t>
        <a:bodyPr/>
        <a:lstStyle/>
        <a:p>
          <a:r>
            <a:rPr lang="ru-RU" sz="2400" dirty="0" smtClean="0">
              <a:latin typeface="Arial Black" panose="020B0A04020102020204" pitchFamily="34" charset="0"/>
            </a:rPr>
            <a:t>Низкий кадровый потенциал</a:t>
          </a:r>
          <a:endParaRPr lang="ru-RU" sz="2400" dirty="0">
            <a:latin typeface="Arial Black" panose="020B0A04020102020204" pitchFamily="34" charset="0"/>
          </a:endParaRPr>
        </a:p>
      </dgm:t>
    </dgm:pt>
    <dgm:pt modelId="{6E55A345-C720-4619-9B0A-3EB457282D75}" type="parTrans" cxnId="{D390BD12-D193-434F-A046-977A9E3C6A98}">
      <dgm:prSet/>
      <dgm:spPr/>
      <dgm:t>
        <a:bodyPr/>
        <a:lstStyle/>
        <a:p>
          <a:endParaRPr lang="ru-RU"/>
        </a:p>
      </dgm:t>
    </dgm:pt>
    <dgm:pt modelId="{CE88699F-C8D5-45C1-8488-0BD2B1DAB801}" type="sibTrans" cxnId="{D390BD12-D193-434F-A046-977A9E3C6A98}">
      <dgm:prSet/>
      <dgm:spPr/>
      <dgm:t>
        <a:bodyPr/>
        <a:lstStyle/>
        <a:p>
          <a:endParaRPr lang="ru-RU"/>
        </a:p>
      </dgm:t>
    </dgm:pt>
    <dgm:pt modelId="{E679AAD8-BD85-4BFC-9462-FD5FA6EF50A3}">
      <dgm:prSet phldrT="[Текст]" custT="1"/>
      <dgm:spPr>
        <a:solidFill>
          <a:srgbClr val="00B0F0">
            <a:alpha val="40000"/>
          </a:srgb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2400" dirty="0" smtClean="0">
              <a:latin typeface="Arial Black" panose="020B0A04020102020204" pitchFamily="34" charset="0"/>
            </a:rPr>
            <a:t>Неблагоприятная учебная атмосфера</a:t>
          </a:r>
        </a:p>
        <a:p>
          <a:pPr>
            <a:lnSpc>
              <a:spcPct val="100000"/>
            </a:lnSpc>
          </a:pPr>
          <a:r>
            <a:rPr lang="ru-RU" sz="2400" dirty="0" smtClean="0">
              <a:latin typeface="Arial Black" panose="020B0A04020102020204" pitchFamily="34" charset="0"/>
            </a:rPr>
            <a:t> в школе</a:t>
          </a:r>
          <a:endParaRPr lang="ru-RU" sz="2400" dirty="0">
            <a:latin typeface="Arial Black" panose="020B0A04020102020204" pitchFamily="34" charset="0"/>
          </a:endParaRPr>
        </a:p>
      </dgm:t>
    </dgm:pt>
    <dgm:pt modelId="{ED1FB776-D76A-4931-AB64-EBC3F3C218C0}" type="parTrans" cxnId="{92335853-B7E9-494A-98D1-E0B6300086D3}">
      <dgm:prSet/>
      <dgm:spPr/>
      <dgm:t>
        <a:bodyPr/>
        <a:lstStyle/>
        <a:p>
          <a:endParaRPr lang="ru-RU"/>
        </a:p>
      </dgm:t>
    </dgm:pt>
    <dgm:pt modelId="{A0A74606-52F3-46D8-A828-3D0C07A6A86E}" type="sibTrans" cxnId="{92335853-B7E9-494A-98D1-E0B6300086D3}">
      <dgm:prSet/>
      <dgm:spPr/>
      <dgm:t>
        <a:bodyPr/>
        <a:lstStyle/>
        <a:p>
          <a:endParaRPr lang="ru-RU"/>
        </a:p>
      </dgm:t>
    </dgm:pt>
    <dgm:pt modelId="{5FA956FA-478F-4828-9625-DDCFA97B7626}">
      <dgm:prSet phldrT="[Текст]" custT="1"/>
      <dgm:spPr>
        <a:solidFill>
          <a:srgbClr val="00B0F0">
            <a:alpha val="40000"/>
          </a:srgbClr>
        </a:solidFill>
      </dgm:spPr>
      <dgm:t>
        <a:bodyPr/>
        <a:lstStyle/>
        <a:p>
          <a:r>
            <a:rPr lang="ru-RU" sz="2400" dirty="0" smtClean="0">
              <a:latin typeface="Arial Black" panose="020B0A04020102020204" pitchFamily="34" charset="0"/>
            </a:rPr>
            <a:t>Дефицит материальных ресурсов</a:t>
          </a:r>
          <a:endParaRPr lang="ru-RU" sz="2400" dirty="0">
            <a:latin typeface="Arial Black" panose="020B0A04020102020204" pitchFamily="34" charset="0"/>
          </a:endParaRPr>
        </a:p>
      </dgm:t>
    </dgm:pt>
    <dgm:pt modelId="{D0731968-8EFA-4A81-86DF-9ED75B410729}" type="parTrans" cxnId="{D5EC720C-5EC1-4951-928B-58887246870F}">
      <dgm:prSet/>
      <dgm:spPr/>
      <dgm:t>
        <a:bodyPr/>
        <a:lstStyle/>
        <a:p>
          <a:endParaRPr lang="ru-RU"/>
        </a:p>
      </dgm:t>
    </dgm:pt>
    <dgm:pt modelId="{53D67A4B-BE62-4E06-887F-4A18834E9D8D}" type="sibTrans" cxnId="{D5EC720C-5EC1-4951-928B-58887246870F}">
      <dgm:prSet/>
      <dgm:spPr/>
      <dgm:t>
        <a:bodyPr/>
        <a:lstStyle/>
        <a:p>
          <a:endParaRPr lang="ru-RU"/>
        </a:p>
      </dgm:t>
    </dgm:pt>
    <dgm:pt modelId="{E2A007AA-12A1-4EFB-A219-AA0B47DEC349}" type="pres">
      <dgm:prSet presAssocID="{73829BAA-B3B1-4992-98B1-89E7FD9D06E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CE2DF6-9FD1-4803-926A-7F3E8C303FC7}" type="pres">
      <dgm:prSet presAssocID="{3B4C21D8-9DC1-465B-AEC2-4B5C505934F2}" presName="composite" presStyleCnt="0"/>
      <dgm:spPr/>
    </dgm:pt>
    <dgm:pt modelId="{E11BCB21-F124-46D1-BCCC-979688D75BDE}" type="pres">
      <dgm:prSet presAssocID="{3B4C21D8-9DC1-465B-AEC2-4B5C505934F2}" presName="rect1" presStyleLbl="trAlignAcc1" presStyleIdx="0" presStyleCnt="3" custLinFactNeighborX="-4451" custLinFactNeighborY="-7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41A15D-8E1A-4261-AFF3-D0911735632F}" type="pres">
      <dgm:prSet presAssocID="{3B4C21D8-9DC1-465B-AEC2-4B5C505934F2}" presName="rect2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896E8E4-AC6D-4C5A-B915-650E291D2448}" type="pres">
      <dgm:prSet presAssocID="{CE88699F-C8D5-45C1-8488-0BD2B1DAB801}" presName="sibTrans" presStyleCnt="0"/>
      <dgm:spPr/>
    </dgm:pt>
    <dgm:pt modelId="{E34805A1-DBBA-48AA-9A4F-A3D7F5DF256E}" type="pres">
      <dgm:prSet presAssocID="{E679AAD8-BD85-4BFC-9462-FD5FA6EF50A3}" presName="composite" presStyleCnt="0"/>
      <dgm:spPr/>
    </dgm:pt>
    <dgm:pt modelId="{F97CA11C-3AFB-41D6-8200-07A666528EA2}" type="pres">
      <dgm:prSet presAssocID="{E679AAD8-BD85-4BFC-9462-FD5FA6EF50A3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54422-AA19-4949-9545-C831314F35DC}" type="pres">
      <dgm:prSet presAssocID="{E679AAD8-BD85-4BFC-9462-FD5FA6EF50A3}" presName="rect2" presStyleLbl="fgImgPlace1" presStyleIdx="1" presStyleCnt="3" custScaleX="107771" custScaleY="747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B3D800B-3E72-488A-8200-90B3ACCC5C13}" type="pres">
      <dgm:prSet presAssocID="{A0A74606-52F3-46D8-A828-3D0C07A6A86E}" presName="sibTrans" presStyleCnt="0"/>
      <dgm:spPr/>
    </dgm:pt>
    <dgm:pt modelId="{F2B36525-0EB3-44B6-9F13-785F3E51A4E2}" type="pres">
      <dgm:prSet presAssocID="{5FA956FA-478F-4828-9625-DDCFA97B7626}" presName="composite" presStyleCnt="0"/>
      <dgm:spPr/>
    </dgm:pt>
    <dgm:pt modelId="{7280B94F-8AC5-46FF-A493-6875C23E8189}" type="pres">
      <dgm:prSet presAssocID="{5FA956FA-478F-4828-9625-DDCFA97B7626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6BD65-19E8-400E-9BFD-8216B1C05D31}" type="pres">
      <dgm:prSet presAssocID="{5FA956FA-478F-4828-9625-DDCFA97B7626}" presName="rect2" presStyleLbl="fgImgPlace1" presStyleIdx="2" presStyleCnt="3" custScaleX="11323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3F2FD4F-B77E-48E5-ADB5-0E180B630CF7}" type="presOf" srcId="{E679AAD8-BD85-4BFC-9462-FD5FA6EF50A3}" destId="{F97CA11C-3AFB-41D6-8200-07A666528EA2}" srcOrd="0" destOrd="0" presId="urn:microsoft.com/office/officeart/2008/layout/PictureStrips"/>
    <dgm:cxn modelId="{D5EC720C-5EC1-4951-928B-58887246870F}" srcId="{73829BAA-B3B1-4992-98B1-89E7FD9D06E3}" destId="{5FA956FA-478F-4828-9625-DDCFA97B7626}" srcOrd="2" destOrd="0" parTransId="{D0731968-8EFA-4A81-86DF-9ED75B410729}" sibTransId="{53D67A4B-BE62-4E06-887F-4A18834E9D8D}"/>
    <dgm:cxn modelId="{FAD99D56-9AF2-4208-8AA9-F1B8EEAB5AD1}" type="presOf" srcId="{3B4C21D8-9DC1-465B-AEC2-4B5C505934F2}" destId="{E11BCB21-F124-46D1-BCCC-979688D75BDE}" srcOrd="0" destOrd="0" presId="urn:microsoft.com/office/officeart/2008/layout/PictureStrips"/>
    <dgm:cxn modelId="{92335853-B7E9-494A-98D1-E0B6300086D3}" srcId="{73829BAA-B3B1-4992-98B1-89E7FD9D06E3}" destId="{E679AAD8-BD85-4BFC-9462-FD5FA6EF50A3}" srcOrd="1" destOrd="0" parTransId="{ED1FB776-D76A-4931-AB64-EBC3F3C218C0}" sibTransId="{A0A74606-52F3-46D8-A828-3D0C07A6A86E}"/>
    <dgm:cxn modelId="{83D3B46E-4C59-44C6-92D2-1BABB3A81206}" type="presOf" srcId="{73829BAA-B3B1-4992-98B1-89E7FD9D06E3}" destId="{E2A007AA-12A1-4EFB-A219-AA0B47DEC349}" srcOrd="0" destOrd="0" presId="urn:microsoft.com/office/officeart/2008/layout/PictureStrips"/>
    <dgm:cxn modelId="{EFA57862-3E58-485C-B786-DB4F531326FC}" type="presOf" srcId="{5FA956FA-478F-4828-9625-DDCFA97B7626}" destId="{7280B94F-8AC5-46FF-A493-6875C23E8189}" srcOrd="0" destOrd="0" presId="urn:microsoft.com/office/officeart/2008/layout/PictureStrips"/>
    <dgm:cxn modelId="{D390BD12-D193-434F-A046-977A9E3C6A98}" srcId="{73829BAA-B3B1-4992-98B1-89E7FD9D06E3}" destId="{3B4C21D8-9DC1-465B-AEC2-4B5C505934F2}" srcOrd="0" destOrd="0" parTransId="{6E55A345-C720-4619-9B0A-3EB457282D75}" sibTransId="{CE88699F-C8D5-45C1-8488-0BD2B1DAB801}"/>
    <dgm:cxn modelId="{27F41E1B-11DC-45DD-9507-DDF82FEBC121}" type="presParOf" srcId="{E2A007AA-12A1-4EFB-A219-AA0B47DEC349}" destId="{1BCE2DF6-9FD1-4803-926A-7F3E8C303FC7}" srcOrd="0" destOrd="0" presId="urn:microsoft.com/office/officeart/2008/layout/PictureStrips"/>
    <dgm:cxn modelId="{F98F7A3B-9639-4D8B-BAD6-FAC34ED306AB}" type="presParOf" srcId="{1BCE2DF6-9FD1-4803-926A-7F3E8C303FC7}" destId="{E11BCB21-F124-46D1-BCCC-979688D75BDE}" srcOrd="0" destOrd="0" presId="urn:microsoft.com/office/officeart/2008/layout/PictureStrips"/>
    <dgm:cxn modelId="{E250EEA2-0A20-447C-A105-D1074F96DA15}" type="presParOf" srcId="{1BCE2DF6-9FD1-4803-926A-7F3E8C303FC7}" destId="{2041A15D-8E1A-4261-AFF3-D0911735632F}" srcOrd="1" destOrd="0" presId="urn:microsoft.com/office/officeart/2008/layout/PictureStrips"/>
    <dgm:cxn modelId="{76F89E94-25E7-4C87-9EAB-0275E2D81C81}" type="presParOf" srcId="{E2A007AA-12A1-4EFB-A219-AA0B47DEC349}" destId="{9896E8E4-AC6D-4C5A-B915-650E291D2448}" srcOrd="1" destOrd="0" presId="urn:microsoft.com/office/officeart/2008/layout/PictureStrips"/>
    <dgm:cxn modelId="{B9BE3C91-1ECA-48D8-9232-5FB1BB59EA80}" type="presParOf" srcId="{E2A007AA-12A1-4EFB-A219-AA0B47DEC349}" destId="{E34805A1-DBBA-48AA-9A4F-A3D7F5DF256E}" srcOrd="2" destOrd="0" presId="urn:microsoft.com/office/officeart/2008/layout/PictureStrips"/>
    <dgm:cxn modelId="{BFEE90F3-8DC3-431B-8B1B-9300206CB208}" type="presParOf" srcId="{E34805A1-DBBA-48AA-9A4F-A3D7F5DF256E}" destId="{F97CA11C-3AFB-41D6-8200-07A666528EA2}" srcOrd="0" destOrd="0" presId="urn:microsoft.com/office/officeart/2008/layout/PictureStrips"/>
    <dgm:cxn modelId="{2124B0FF-2FD8-4FA8-B539-7F8494DF8F29}" type="presParOf" srcId="{E34805A1-DBBA-48AA-9A4F-A3D7F5DF256E}" destId="{90D54422-AA19-4949-9545-C831314F35DC}" srcOrd="1" destOrd="0" presId="urn:microsoft.com/office/officeart/2008/layout/PictureStrips"/>
    <dgm:cxn modelId="{E94ED875-84A0-43A2-AEFB-9C5663387186}" type="presParOf" srcId="{E2A007AA-12A1-4EFB-A219-AA0B47DEC349}" destId="{DB3D800B-3E72-488A-8200-90B3ACCC5C13}" srcOrd="3" destOrd="0" presId="urn:microsoft.com/office/officeart/2008/layout/PictureStrips"/>
    <dgm:cxn modelId="{D029CAE9-042D-4B5E-A3EA-D4F49DAABC61}" type="presParOf" srcId="{E2A007AA-12A1-4EFB-A219-AA0B47DEC349}" destId="{F2B36525-0EB3-44B6-9F13-785F3E51A4E2}" srcOrd="4" destOrd="0" presId="urn:microsoft.com/office/officeart/2008/layout/PictureStrips"/>
    <dgm:cxn modelId="{3F6F7A49-0CC4-4CF8-A309-9F4C0B476C8E}" type="presParOf" srcId="{F2B36525-0EB3-44B6-9F13-785F3E51A4E2}" destId="{7280B94F-8AC5-46FF-A493-6875C23E8189}" srcOrd="0" destOrd="0" presId="urn:microsoft.com/office/officeart/2008/layout/PictureStrips"/>
    <dgm:cxn modelId="{431E3447-5C9E-44A7-8D16-7AFB72065EAD}" type="presParOf" srcId="{F2B36525-0EB3-44B6-9F13-785F3E51A4E2}" destId="{0106BD65-19E8-400E-9BFD-8216B1C05D3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6A162C-3AE7-4273-9435-D8513B7DC29A}" type="doc">
      <dgm:prSet loTypeId="urn:microsoft.com/office/officeart/2008/layout/PictureStrip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66005A67-7A70-4D11-A38B-5A18BF93F34B}">
      <dgm:prSet/>
      <dgm:spPr/>
      <dgm:t>
        <a:bodyPr/>
        <a:lstStyle/>
        <a:p>
          <a:r>
            <a:rPr lang="ru-RU" dirty="0" smtClean="0"/>
            <a:t>повышение уровня освоения образовательных программ обучающимися </a:t>
          </a:r>
          <a:r>
            <a:rPr lang="ru-RU" dirty="0" smtClean="0"/>
            <a:t> на </a:t>
          </a:r>
          <a:r>
            <a:rPr lang="ru-RU" dirty="0" smtClean="0"/>
            <a:t>всех ступенях</a:t>
          </a:r>
          <a:endParaRPr lang="ru-RU" dirty="0"/>
        </a:p>
      </dgm:t>
    </dgm:pt>
    <dgm:pt modelId="{CAA2F1D4-31F3-431B-9638-9468F23B1758}" type="parTrans" cxnId="{507E7FAD-F7E7-4675-95A4-FFEF2D564840}">
      <dgm:prSet/>
      <dgm:spPr/>
      <dgm:t>
        <a:bodyPr/>
        <a:lstStyle/>
        <a:p>
          <a:endParaRPr lang="ru-RU"/>
        </a:p>
      </dgm:t>
    </dgm:pt>
    <dgm:pt modelId="{E6522ABC-2EB7-4C97-B5CC-1B0BD63CBF47}" type="sibTrans" cxnId="{507E7FAD-F7E7-4675-95A4-FFEF2D564840}">
      <dgm:prSet/>
      <dgm:spPr/>
      <dgm:t>
        <a:bodyPr/>
        <a:lstStyle/>
        <a:p>
          <a:endParaRPr lang="ru-RU"/>
        </a:p>
      </dgm:t>
    </dgm:pt>
    <dgm:pt modelId="{E37AF6E1-0581-4A1A-BAF5-C5B4A6DB9021}">
      <dgm:prSet/>
      <dgm:spPr/>
      <dgm:t>
        <a:bodyPr/>
        <a:lstStyle/>
        <a:p>
          <a:r>
            <a:rPr lang="ru-RU" dirty="0" smtClean="0"/>
            <a:t>рост уровня </a:t>
          </a:r>
          <a:r>
            <a:rPr lang="ru-RU" dirty="0" err="1" smtClean="0"/>
            <a:t>обученности</a:t>
          </a:r>
          <a:r>
            <a:rPr lang="ru-RU" dirty="0" smtClean="0"/>
            <a:t> учащихся (по итогам независимых оценочных процедур</a:t>
          </a:r>
          <a:r>
            <a:rPr lang="ru-RU" dirty="0" smtClean="0"/>
            <a:t>) </a:t>
          </a:r>
          <a:endParaRPr lang="ru-RU" dirty="0"/>
        </a:p>
      </dgm:t>
    </dgm:pt>
    <dgm:pt modelId="{932CA905-CF0E-4F74-9E9A-A22DE0923F87}" type="parTrans" cxnId="{01D18DE4-2B58-4083-9E20-6AC9D778E123}">
      <dgm:prSet/>
      <dgm:spPr/>
      <dgm:t>
        <a:bodyPr/>
        <a:lstStyle/>
        <a:p>
          <a:endParaRPr lang="ru-RU"/>
        </a:p>
      </dgm:t>
    </dgm:pt>
    <dgm:pt modelId="{2F5FE8A3-6E77-416C-AB95-214C002B9551}" type="sibTrans" cxnId="{01D18DE4-2B58-4083-9E20-6AC9D778E123}">
      <dgm:prSet/>
      <dgm:spPr/>
      <dgm:t>
        <a:bodyPr/>
        <a:lstStyle/>
        <a:p>
          <a:endParaRPr lang="ru-RU"/>
        </a:p>
      </dgm:t>
    </dgm:pt>
    <dgm:pt modelId="{EC9ED70B-9DDB-488F-A730-ABAC083F315B}">
      <dgm:prSet/>
      <dgm:spPr/>
      <dgm:t>
        <a:bodyPr/>
        <a:lstStyle/>
        <a:p>
          <a:r>
            <a:rPr lang="ru-RU" dirty="0" smtClean="0"/>
            <a:t>развитие педагогического и управленческого потенциала школ</a:t>
          </a:r>
          <a:endParaRPr lang="ru-RU" dirty="0"/>
        </a:p>
      </dgm:t>
    </dgm:pt>
    <dgm:pt modelId="{F7FEA776-2E9E-41AF-958E-5013ED375D03}" type="parTrans" cxnId="{66E3AFD0-6065-4680-B83D-0354015F17EB}">
      <dgm:prSet/>
      <dgm:spPr/>
      <dgm:t>
        <a:bodyPr/>
        <a:lstStyle/>
        <a:p>
          <a:endParaRPr lang="ru-RU"/>
        </a:p>
      </dgm:t>
    </dgm:pt>
    <dgm:pt modelId="{FBAC3011-F33E-46BB-BD77-73B33E9495DE}" type="sibTrans" cxnId="{66E3AFD0-6065-4680-B83D-0354015F17EB}">
      <dgm:prSet/>
      <dgm:spPr/>
      <dgm:t>
        <a:bodyPr/>
        <a:lstStyle/>
        <a:p>
          <a:endParaRPr lang="ru-RU"/>
        </a:p>
      </dgm:t>
    </dgm:pt>
    <dgm:pt modelId="{BF45AC36-EB13-4D9D-B2EE-BF9AE612AA6E}">
      <dgm:prSet/>
      <dgm:spPr/>
      <dgm:t>
        <a:bodyPr/>
        <a:lstStyle/>
        <a:p>
          <a:r>
            <a:rPr lang="ru-RU" dirty="0" smtClean="0"/>
            <a:t>сокращение профессиональных дефицитов</a:t>
          </a:r>
          <a:endParaRPr lang="ru-RU" dirty="0"/>
        </a:p>
      </dgm:t>
    </dgm:pt>
    <dgm:pt modelId="{D54A6000-5FF0-4D83-B4C3-A6D701611B56}" type="parTrans" cxnId="{CEB5F9CD-3C9D-46EF-9012-DF66FC0A819E}">
      <dgm:prSet/>
      <dgm:spPr/>
      <dgm:t>
        <a:bodyPr/>
        <a:lstStyle/>
        <a:p>
          <a:endParaRPr lang="ru-RU"/>
        </a:p>
      </dgm:t>
    </dgm:pt>
    <dgm:pt modelId="{F09C3D38-1A30-4C17-91E8-BA7C69E68ABD}" type="sibTrans" cxnId="{CEB5F9CD-3C9D-46EF-9012-DF66FC0A819E}">
      <dgm:prSet/>
      <dgm:spPr/>
      <dgm:t>
        <a:bodyPr/>
        <a:lstStyle/>
        <a:p>
          <a:endParaRPr lang="ru-RU"/>
        </a:p>
      </dgm:t>
    </dgm:pt>
    <dgm:pt modelId="{7495327E-872F-4EB5-8245-24FB93165DDC}">
      <dgm:prSet/>
      <dgm:spPr/>
      <dgm:t>
        <a:bodyPr/>
        <a:lstStyle/>
        <a:p>
          <a:r>
            <a:rPr lang="ru-RU" dirty="0" smtClean="0"/>
            <a:t>выстраивание системы взаимодействия с социумом  </a:t>
          </a:r>
          <a:endParaRPr lang="ru-RU" dirty="0"/>
        </a:p>
      </dgm:t>
    </dgm:pt>
    <dgm:pt modelId="{4587D071-4B2B-4089-900E-9957FD547B1F}" type="parTrans" cxnId="{7EBC7718-8EB1-4E12-A9F5-A1964D8FC7B8}">
      <dgm:prSet/>
      <dgm:spPr/>
      <dgm:t>
        <a:bodyPr/>
        <a:lstStyle/>
        <a:p>
          <a:endParaRPr lang="ru-RU"/>
        </a:p>
      </dgm:t>
    </dgm:pt>
    <dgm:pt modelId="{FB7725DF-284F-42C9-80EE-DFF32D505A32}" type="sibTrans" cxnId="{7EBC7718-8EB1-4E12-A9F5-A1964D8FC7B8}">
      <dgm:prSet/>
      <dgm:spPr/>
      <dgm:t>
        <a:bodyPr/>
        <a:lstStyle/>
        <a:p>
          <a:endParaRPr lang="ru-RU"/>
        </a:p>
      </dgm:t>
    </dgm:pt>
    <dgm:pt modelId="{98826CDD-428F-48F7-9EDE-0B43E40DBFAC}" type="pres">
      <dgm:prSet presAssocID="{1F6A162C-3AE7-4273-9435-D8513B7DC2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305BAA-220E-450F-A4BB-8FB509C9D914}" type="pres">
      <dgm:prSet presAssocID="{7495327E-872F-4EB5-8245-24FB93165DDC}" presName="composite" presStyleCnt="0"/>
      <dgm:spPr/>
    </dgm:pt>
    <dgm:pt modelId="{C516123C-C8D9-4ED2-8B66-F2650AD8AF1B}" type="pres">
      <dgm:prSet presAssocID="{7495327E-872F-4EB5-8245-24FB93165DDC}" presName="rect1" presStyleLbl="trAlignAcc1" presStyleIdx="0" presStyleCnt="5" custScaleX="103790" custLinFactY="100000" custLinFactNeighborX="62933" custLinFactNeighborY="138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2E5F3-5F63-46E8-8C23-9820E6B037B5}" type="pres">
      <dgm:prSet presAssocID="{7495327E-872F-4EB5-8245-24FB93165DDC}" presName="rect2" presStyleLbl="fgImgPlace1" presStyleIdx="0" presStyleCnt="5" custLinFactNeighborX="-11625" custLinFactNeighborY="7158"/>
      <dgm:spPr>
        <a:solidFill>
          <a:schemeClr val="accent2">
            <a:lumMod val="40000"/>
            <a:lumOff val="60000"/>
          </a:schemeClr>
        </a:solidFill>
      </dgm:spPr>
    </dgm:pt>
    <dgm:pt modelId="{342C636D-DE89-422A-9BF2-B522D9335CA1}" type="pres">
      <dgm:prSet presAssocID="{FB7725DF-284F-42C9-80EE-DFF32D505A32}" presName="sibTrans" presStyleCnt="0"/>
      <dgm:spPr/>
    </dgm:pt>
    <dgm:pt modelId="{C5F3B90C-655C-4581-A801-1F3319DA4C0E}" type="pres">
      <dgm:prSet presAssocID="{BF45AC36-EB13-4D9D-B2EE-BF9AE612AA6E}" presName="composite" presStyleCnt="0"/>
      <dgm:spPr/>
    </dgm:pt>
    <dgm:pt modelId="{3BE6422C-BE9A-4FC8-851D-243FBAF8C213}" type="pres">
      <dgm:prSet presAssocID="{BF45AC36-EB13-4D9D-B2EE-BF9AE612AA6E}" presName="rect1" presStyleLbl="trAlignAcc1" presStyleIdx="1" presStyleCnt="5" custScaleX="99826" custLinFactY="22581" custLinFactNeighborX="1021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FC3A3-EE19-4DC9-B718-CA21943BAEDA}" type="pres">
      <dgm:prSet presAssocID="{BF45AC36-EB13-4D9D-B2EE-BF9AE612AA6E}" presName="rect2" presStyleLbl="fgImgPlace1" presStyleIdx="1" presStyleCnt="5" custLinFactNeighborX="28252" custLinFactNeighborY="4883"/>
      <dgm:spPr>
        <a:solidFill>
          <a:schemeClr val="accent2">
            <a:lumMod val="40000"/>
            <a:lumOff val="60000"/>
          </a:schemeClr>
        </a:solidFill>
      </dgm:spPr>
    </dgm:pt>
    <dgm:pt modelId="{1C74471B-733E-4046-A0A4-F1CEA5485526}" type="pres">
      <dgm:prSet presAssocID="{F09C3D38-1A30-4C17-91E8-BA7C69E68ABD}" presName="sibTrans" presStyleCnt="0"/>
      <dgm:spPr/>
    </dgm:pt>
    <dgm:pt modelId="{F9299D79-EC28-4A53-8C72-A6B93D38C64F}" type="pres">
      <dgm:prSet presAssocID="{EC9ED70B-9DDB-488F-A730-ABAC083F315B}" presName="composite" presStyleCnt="0"/>
      <dgm:spPr/>
    </dgm:pt>
    <dgm:pt modelId="{0945002F-98B3-4B95-9BEA-F740A148E5C7}" type="pres">
      <dgm:prSet presAssocID="{EC9ED70B-9DDB-488F-A730-ABAC083F315B}" presName="rect1" presStyleLbl="trAlignAcc1" presStyleIdx="2" presStyleCnt="5" custScaleX="113775" custScaleY="97725" custLinFactNeighborX="-2812" custLinFactNeighborY="-2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121B30-1E25-4D80-9F17-40C3F9382B79}" type="pres">
      <dgm:prSet presAssocID="{EC9ED70B-9DDB-488F-A730-ABAC083F315B}" presName="rect2" presStyleLbl="fgImgPlace1" presStyleIdx="2" presStyleCnt="5" custLinFactNeighborX="-55518" custLinFactNeighborY="-1"/>
      <dgm:spPr>
        <a:solidFill>
          <a:schemeClr val="accent2">
            <a:lumMod val="40000"/>
            <a:lumOff val="60000"/>
          </a:schemeClr>
        </a:solidFill>
      </dgm:spPr>
    </dgm:pt>
    <dgm:pt modelId="{2D644498-0994-4EFA-8798-EECCB5E3227A}" type="pres">
      <dgm:prSet presAssocID="{FBAC3011-F33E-46BB-BD77-73B33E9495DE}" presName="sibTrans" presStyleCnt="0"/>
      <dgm:spPr/>
    </dgm:pt>
    <dgm:pt modelId="{9521DB86-7FE1-4246-B464-BE3C9273801C}" type="pres">
      <dgm:prSet presAssocID="{E37AF6E1-0581-4A1A-BAF5-C5B4A6DB9021}" presName="composite" presStyleCnt="0"/>
      <dgm:spPr/>
    </dgm:pt>
    <dgm:pt modelId="{EFFCC1C7-23A8-47D4-93DB-B371C8306525}" type="pres">
      <dgm:prSet presAssocID="{E37AF6E1-0581-4A1A-BAF5-C5B4A6DB9021}" presName="rect1" presStyleLbl="trAlignAcc1" presStyleIdx="3" presStyleCnt="5" custScaleX="92313" custLinFactY="-18854" custLinFactNeighborX="620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396149-4F01-4D5A-919F-E100DB5C0415}" type="pres">
      <dgm:prSet presAssocID="{E37AF6E1-0581-4A1A-BAF5-C5B4A6DB9021}" presName="rect2" presStyleLbl="fgImgPlace1" presStyleIdx="3" presStyleCnt="5"/>
      <dgm:spPr>
        <a:solidFill>
          <a:schemeClr val="accent2">
            <a:lumMod val="40000"/>
            <a:lumOff val="60000"/>
          </a:schemeClr>
        </a:solidFill>
      </dgm:spPr>
    </dgm:pt>
    <dgm:pt modelId="{30A0DBF6-2330-402F-8D9D-B63A94B4FC93}" type="pres">
      <dgm:prSet presAssocID="{2F5FE8A3-6E77-416C-AB95-214C002B9551}" presName="sibTrans" presStyleCnt="0"/>
      <dgm:spPr/>
    </dgm:pt>
    <dgm:pt modelId="{BF175D1B-5597-42D8-AA2B-E911D3568D47}" type="pres">
      <dgm:prSet presAssocID="{66005A67-7A70-4D11-A38B-5A18BF93F34B}" presName="composite" presStyleCnt="0"/>
      <dgm:spPr/>
    </dgm:pt>
    <dgm:pt modelId="{0344A370-9962-4BE2-A32F-CBD124B81565}" type="pres">
      <dgm:prSet presAssocID="{66005A67-7A70-4D11-A38B-5A18BF93F34B}" presName="rect1" presStyleLbl="trAlignAcc1" presStyleIdx="4" presStyleCnt="5" custLinFactY="-100000" custLinFactNeighborX="-54226" custLinFactNeighborY="-1435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3E93D-CD23-47BF-BBE2-44173B1CADA2}" type="pres">
      <dgm:prSet presAssocID="{66005A67-7A70-4D11-A38B-5A18BF93F34B}" presName="rect2" presStyleLbl="fgImgPlace1" presStyleIdx="4" presStyleCnt="5" custLinFactNeighborX="-1046" custLinFactNeighborY="-9766"/>
      <dgm:spPr>
        <a:solidFill>
          <a:schemeClr val="accent2">
            <a:lumMod val="40000"/>
            <a:lumOff val="60000"/>
          </a:schemeClr>
        </a:solidFill>
      </dgm:spPr>
    </dgm:pt>
  </dgm:ptLst>
  <dgm:cxnLst>
    <dgm:cxn modelId="{01D18DE4-2B58-4083-9E20-6AC9D778E123}" srcId="{1F6A162C-3AE7-4273-9435-D8513B7DC29A}" destId="{E37AF6E1-0581-4A1A-BAF5-C5B4A6DB9021}" srcOrd="3" destOrd="0" parTransId="{932CA905-CF0E-4F74-9E9A-A22DE0923F87}" sibTransId="{2F5FE8A3-6E77-416C-AB95-214C002B9551}"/>
    <dgm:cxn modelId="{AC8214D1-0415-4251-9388-FAD4EE8DF61B}" type="presOf" srcId="{BF45AC36-EB13-4D9D-B2EE-BF9AE612AA6E}" destId="{3BE6422C-BE9A-4FC8-851D-243FBAF8C213}" srcOrd="0" destOrd="0" presId="urn:microsoft.com/office/officeart/2008/layout/PictureStrips"/>
    <dgm:cxn modelId="{7EBC7718-8EB1-4E12-A9F5-A1964D8FC7B8}" srcId="{1F6A162C-3AE7-4273-9435-D8513B7DC29A}" destId="{7495327E-872F-4EB5-8245-24FB93165DDC}" srcOrd="0" destOrd="0" parTransId="{4587D071-4B2B-4089-900E-9957FD547B1F}" sibTransId="{FB7725DF-284F-42C9-80EE-DFF32D505A32}"/>
    <dgm:cxn modelId="{C2B09E32-A156-49DE-AB7A-07F8B7AE43B6}" type="presOf" srcId="{7495327E-872F-4EB5-8245-24FB93165DDC}" destId="{C516123C-C8D9-4ED2-8B66-F2650AD8AF1B}" srcOrd="0" destOrd="0" presId="urn:microsoft.com/office/officeart/2008/layout/PictureStrips"/>
    <dgm:cxn modelId="{9A94F9F5-9F8F-4EFD-A35B-45954B3687D2}" type="presOf" srcId="{1F6A162C-3AE7-4273-9435-D8513B7DC29A}" destId="{98826CDD-428F-48F7-9EDE-0B43E40DBFAC}" srcOrd="0" destOrd="0" presId="urn:microsoft.com/office/officeart/2008/layout/PictureStrips"/>
    <dgm:cxn modelId="{DCC7AC26-7AF3-41A3-9FBA-566F09F1CEEC}" type="presOf" srcId="{EC9ED70B-9DDB-488F-A730-ABAC083F315B}" destId="{0945002F-98B3-4B95-9BEA-F740A148E5C7}" srcOrd="0" destOrd="0" presId="urn:microsoft.com/office/officeart/2008/layout/PictureStrips"/>
    <dgm:cxn modelId="{CEB5F9CD-3C9D-46EF-9012-DF66FC0A819E}" srcId="{1F6A162C-3AE7-4273-9435-D8513B7DC29A}" destId="{BF45AC36-EB13-4D9D-B2EE-BF9AE612AA6E}" srcOrd="1" destOrd="0" parTransId="{D54A6000-5FF0-4D83-B4C3-A6D701611B56}" sibTransId="{F09C3D38-1A30-4C17-91E8-BA7C69E68ABD}"/>
    <dgm:cxn modelId="{66E3AFD0-6065-4680-B83D-0354015F17EB}" srcId="{1F6A162C-3AE7-4273-9435-D8513B7DC29A}" destId="{EC9ED70B-9DDB-488F-A730-ABAC083F315B}" srcOrd="2" destOrd="0" parTransId="{F7FEA776-2E9E-41AF-958E-5013ED375D03}" sibTransId="{FBAC3011-F33E-46BB-BD77-73B33E9495DE}"/>
    <dgm:cxn modelId="{A328A5DF-9430-4141-8266-BD7320B33E57}" type="presOf" srcId="{E37AF6E1-0581-4A1A-BAF5-C5B4A6DB9021}" destId="{EFFCC1C7-23A8-47D4-93DB-B371C8306525}" srcOrd="0" destOrd="0" presId="urn:microsoft.com/office/officeart/2008/layout/PictureStrips"/>
    <dgm:cxn modelId="{8C6B6BAC-124A-4766-8C1B-FC4339D77022}" type="presOf" srcId="{66005A67-7A70-4D11-A38B-5A18BF93F34B}" destId="{0344A370-9962-4BE2-A32F-CBD124B81565}" srcOrd="0" destOrd="0" presId="urn:microsoft.com/office/officeart/2008/layout/PictureStrips"/>
    <dgm:cxn modelId="{507E7FAD-F7E7-4675-95A4-FFEF2D564840}" srcId="{1F6A162C-3AE7-4273-9435-D8513B7DC29A}" destId="{66005A67-7A70-4D11-A38B-5A18BF93F34B}" srcOrd="4" destOrd="0" parTransId="{CAA2F1D4-31F3-431B-9638-9468F23B1758}" sibTransId="{E6522ABC-2EB7-4C97-B5CC-1B0BD63CBF47}"/>
    <dgm:cxn modelId="{52189DA4-F3E6-4D2C-AA43-C6AA7CFA0D0D}" type="presParOf" srcId="{98826CDD-428F-48F7-9EDE-0B43E40DBFAC}" destId="{A2305BAA-220E-450F-A4BB-8FB509C9D914}" srcOrd="0" destOrd="0" presId="urn:microsoft.com/office/officeart/2008/layout/PictureStrips"/>
    <dgm:cxn modelId="{3E8A20A8-87BE-4D7F-A107-1BBBABAF7CE4}" type="presParOf" srcId="{A2305BAA-220E-450F-A4BB-8FB509C9D914}" destId="{C516123C-C8D9-4ED2-8B66-F2650AD8AF1B}" srcOrd="0" destOrd="0" presId="urn:microsoft.com/office/officeart/2008/layout/PictureStrips"/>
    <dgm:cxn modelId="{C143366A-1861-4DC5-ADE6-38C068631DD4}" type="presParOf" srcId="{A2305BAA-220E-450F-A4BB-8FB509C9D914}" destId="{A932E5F3-5F63-46E8-8C23-9820E6B037B5}" srcOrd="1" destOrd="0" presId="urn:microsoft.com/office/officeart/2008/layout/PictureStrips"/>
    <dgm:cxn modelId="{ECAD5E65-14AE-46E7-956B-4CCB3DA0A42A}" type="presParOf" srcId="{98826CDD-428F-48F7-9EDE-0B43E40DBFAC}" destId="{342C636D-DE89-422A-9BF2-B522D9335CA1}" srcOrd="1" destOrd="0" presId="urn:microsoft.com/office/officeart/2008/layout/PictureStrips"/>
    <dgm:cxn modelId="{3A75DEF9-AE24-4632-AB4C-7F88BA7E5F74}" type="presParOf" srcId="{98826CDD-428F-48F7-9EDE-0B43E40DBFAC}" destId="{C5F3B90C-655C-4581-A801-1F3319DA4C0E}" srcOrd="2" destOrd="0" presId="urn:microsoft.com/office/officeart/2008/layout/PictureStrips"/>
    <dgm:cxn modelId="{E400A249-7452-4DF9-BC3D-8C29D6E2DAB6}" type="presParOf" srcId="{C5F3B90C-655C-4581-A801-1F3319DA4C0E}" destId="{3BE6422C-BE9A-4FC8-851D-243FBAF8C213}" srcOrd="0" destOrd="0" presId="urn:microsoft.com/office/officeart/2008/layout/PictureStrips"/>
    <dgm:cxn modelId="{150E21C3-E1FC-4361-A299-3CBF85B32DE3}" type="presParOf" srcId="{C5F3B90C-655C-4581-A801-1F3319DA4C0E}" destId="{B9FFC3A3-EE19-4DC9-B718-CA21943BAEDA}" srcOrd="1" destOrd="0" presId="urn:microsoft.com/office/officeart/2008/layout/PictureStrips"/>
    <dgm:cxn modelId="{A62E3019-CA3D-42AF-A06A-CEB5CF025E03}" type="presParOf" srcId="{98826CDD-428F-48F7-9EDE-0B43E40DBFAC}" destId="{1C74471B-733E-4046-A0A4-F1CEA5485526}" srcOrd="3" destOrd="0" presId="urn:microsoft.com/office/officeart/2008/layout/PictureStrips"/>
    <dgm:cxn modelId="{02DCD648-0B4A-4728-B45F-3A4452CF9762}" type="presParOf" srcId="{98826CDD-428F-48F7-9EDE-0B43E40DBFAC}" destId="{F9299D79-EC28-4A53-8C72-A6B93D38C64F}" srcOrd="4" destOrd="0" presId="urn:microsoft.com/office/officeart/2008/layout/PictureStrips"/>
    <dgm:cxn modelId="{1A3593CC-18C5-4A3C-B02D-5A28D5D4F869}" type="presParOf" srcId="{F9299D79-EC28-4A53-8C72-A6B93D38C64F}" destId="{0945002F-98B3-4B95-9BEA-F740A148E5C7}" srcOrd="0" destOrd="0" presId="urn:microsoft.com/office/officeart/2008/layout/PictureStrips"/>
    <dgm:cxn modelId="{B68B9DBB-DB71-4E75-8E77-0F7A9DF1EB97}" type="presParOf" srcId="{F9299D79-EC28-4A53-8C72-A6B93D38C64F}" destId="{B8121B30-1E25-4D80-9F17-40C3F9382B79}" srcOrd="1" destOrd="0" presId="urn:microsoft.com/office/officeart/2008/layout/PictureStrips"/>
    <dgm:cxn modelId="{22A90877-7E8D-4D40-8904-5831F6D68762}" type="presParOf" srcId="{98826CDD-428F-48F7-9EDE-0B43E40DBFAC}" destId="{2D644498-0994-4EFA-8798-EECCB5E3227A}" srcOrd="5" destOrd="0" presId="urn:microsoft.com/office/officeart/2008/layout/PictureStrips"/>
    <dgm:cxn modelId="{1103A4ED-7773-45E1-8AC7-21C64134F9BF}" type="presParOf" srcId="{98826CDD-428F-48F7-9EDE-0B43E40DBFAC}" destId="{9521DB86-7FE1-4246-B464-BE3C9273801C}" srcOrd="6" destOrd="0" presId="urn:microsoft.com/office/officeart/2008/layout/PictureStrips"/>
    <dgm:cxn modelId="{B1CFB039-8002-4404-A443-A3906FDC1C8F}" type="presParOf" srcId="{9521DB86-7FE1-4246-B464-BE3C9273801C}" destId="{EFFCC1C7-23A8-47D4-93DB-B371C8306525}" srcOrd="0" destOrd="0" presId="urn:microsoft.com/office/officeart/2008/layout/PictureStrips"/>
    <dgm:cxn modelId="{59212A29-7B9B-4AB9-B431-3D02C510D252}" type="presParOf" srcId="{9521DB86-7FE1-4246-B464-BE3C9273801C}" destId="{4F396149-4F01-4D5A-919F-E100DB5C0415}" srcOrd="1" destOrd="0" presId="urn:microsoft.com/office/officeart/2008/layout/PictureStrips"/>
    <dgm:cxn modelId="{F2E3E84C-3995-4461-ABC7-298CBD084E25}" type="presParOf" srcId="{98826CDD-428F-48F7-9EDE-0B43E40DBFAC}" destId="{30A0DBF6-2330-402F-8D9D-B63A94B4FC93}" srcOrd="7" destOrd="0" presId="urn:microsoft.com/office/officeart/2008/layout/PictureStrips"/>
    <dgm:cxn modelId="{EF6A7AAC-4F4C-4E98-8C88-174559963389}" type="presParOf" srcId="{98826CDD-428F-48F7-9EDE-0B43E40DBFAC}" destId="{BF175D1B-5597-42D8-AA2B-E911D3568D47}" srcOrd="8" destOrd="0" presId="urn:microsoft.com/office/officeart/2008/layout/PictureStrips"/>
    <dgm:cxn modelId="{658F97A9-54FB-4EF0-BDFE-DE887F0F7ADC}" type="presParOf" srcId="{BF175D1B-5597-42D8-AA2B-E911D3568D47}" destId="{0344A370-9962-4BE2-A32F-CBD124B81565}" srcOrd="0" destOrd="0" presId="urn:microsoft.com/office/officeart/2008/layout/PictureStrips"/>
    <dgm:cxn modelId="{B8AC1682-8375-4593-B3EA-2FC89156524D}" type="presParOf" srcId="{BF175D1B-5597-42D8-AA2B-E911D3568D47}" destId="{1603E93D-CD23-47BF-BBE2-44173B1CADA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0AEDAD-7F3E-489E-995F-05447B9594B3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B1B13E43-EC53-4B8F-B0F0-2E94D6D57ACD}">
      <dgm:prSet phldrT="[Текст]"/>
      <dgm:spPr/>
      <dgm:t>
        <a:bodyPr/>
        <a:lstStyle/>
        <a:p>
          <a:r>
            <a:rPr lang="ru-RU" dirty="0" smtClean="0"/>
            <a:t>Управление образовательной организацией</a:t>
          </a:r>
          <a:endParaRPr lang="ru-RU" dirty="0"/>
        </a:p>
      </dgm:t>
    </dgm:pt>
    <dgm:pt modelId="{907EA54C-7DAD-4CC6-B50E-AAABB993752D}" type="parTrans" cxnId="{210C9FEB-A2E8-4321-B032-78EB3AF353BB}">
      <dgm:prSet/>
      <dgm:spPr/>
      <dgm:t>
        <a:bodyPr/>
        <a:lstStyle/>
        <a:p>
          <a:endParaRPr lang="ru-RU"/>
        </a:p>
      </dgm:t>
    </dgm:pt>
    <dgm:pt modelId="{6C89BC51-18D1-4540-B7F1-760A4A42A751}" type="sibTrans" cxnId="{210C9FEB-A2E8-4321-B032-78EB3AF353BB}">
      <dgm:prSet/>
      <dgm:spPr/>
      <dgm:t>
        <a:bodyPr/>
        <a:lstStyle/>
        <a:p>
          <a:endParaRPr lang="ru-RU"/>
        </a:p>
      </dgm:t>
    </dgm:pt>
    <dgm:pt modelId="{BEF084BF-140D-43A8-88AC-36F3403055A8}">
      <dgm:prSet phldrT="[Текст]"/>
      <dgm:spPr/>
      <dgm:t>
        <a:bodyPr/>
        <a:lstStyle/>
        <a:p>
          <a:r>
            <a:rPr lang="ru-RU" dirty="0" smtClean="0"/>
            <a:t>Кадровый педагогический потенциал</a:t>
          </a:r>
          <a:endParaRPr lang="ru-RU" dirty="0"/>
        </a:p>
      </dgm:t>
    </dgm:pt>
    <dgm:pt modelId="{25539719-3D54-4102-B738-AB436896B6E4}" type="parTrans" cxnId="{AFBE87B7-6482-4687-951E-B5A8FDCF9F69}">
      <dgm:prSet/>
      <dgm:spPr/>
      <dgm:t>
        <a:bodyPr/>
        <a:lstStyle/>
        <a:p>
          <a:endParaRPr lang="ru-RU"/>
        </a:p>
      </dgm:t>
    </dgm:pt>
    <dgm:pt modelId="{DFA7A640-8928-4982-B195-C8D1B0BF8E04}" type="sibTrans" cxnId="{AFBE87B7-6482-4687-951E-B5A8FDCF9F69}">
      <dgm:prSet/>
      <dgm:spPr/>
      <dgm:t>
        <a:bodyPr/>
        <a:lstStyle/>
        <a:p>
          <a:endParaRPr lang="ru-RU"/>
        </a:p>
      </dgm:t>
    </dgm:pt>
    <dgm:pt modelId="{360FF5B9-C841-4FB2-96F8-75C71603BF62}">
      <dgm:prSet phldrT="[Текст]"/>
      <dgm:spPr/>
      <dgm:t>
        <a:bodyPr/>
        <a:lstStyle/>
        <a:p>
          <a:r>
            <a:rPr lang="ru-RU" dirty="0" smtClean="0"/>
            <a:t>Развитие социальных связей школы в микрорайоне</a:t>
          </a:r>
          <a:endParaRPr lang="ru-RU" dirty="0"/>
        </a:p>
      </dgm:t>
    </dgm:pt>
    <dgm:pt modelId="{49FDFB80-3E9B-4AD4-A9C4-01B958D04E4D}" type="parTrans" cxnId="{B37C1C2B-A36F-459F-8E3A-33B26C73FE45}">
      <dgm:prSet/>
      <dgm:spPr/>
      <dgm:t>
        <a:bodyPr/>
        <a:lstStyle/>
        <a:p>
          <a:endParaRPr lang="ru-RU"/>
        </a:p>
      </dgm:t>
    </dgm:pt>
    <dgm:pt modelId="{1FC0E9BE-0CB7-4028-827A-A345BDEEBB4F}" type="sibTrans" cxnId="{B37C1C2B-A36F-459F-8E3A-33B26C73FE45}">
      <dgm:prSet/>
      <dgm:spPr/>
      <dgm:t>
        <a:bodyPr/>
        <a:lstStyle/>
        <a:p>
          <a:endParaRPr lang="ru-RU"/>
        </a:p>
      </dgm:t>
    </dgm:pt>
    <dgm:pt modelId="{4A2D59A1-318D-4A91-BD2F-396C3BAE9D08}" type="pres">
      <dgm:prSet presAssocID="{6B0AEDAD-7F3E-489E-995F-05447B9594B3}" presName="Name0" presStyleCnt="0">
        <dgm:presLayoutVars>
          <dgm:dir/>
          <dgm:resizeHandles val="exact"/>
        </dgm:presLayoutVars>
      </dgm:prSet>
      <dgm:spPr/>
    </dgm:pt>
    <dgm:pt modelId="{F10D4DC7-DB82-4C9A-BBF1-EDC9190C4343}" type="pres">
      <dgm:prSet presAssocID="{6B0AEDAD-7F3E-489E-995F-05447B9594B3}" presName="fgShape" presStyleLbl="fgShp" presStyleIdx="0" presStyleCnt="1"/>
      <dgm:spPr/>
    </dgm:pt>
    <dgm:pt modelId="{EBA196C0-F0D8-42D7-B116-5F7F98180CFD}" type="pres">
      <dgm:prSet presAssocID="{6B0AEDAD-7F3E-489E-995F-05447B9594B3}" presName="linComp" presStyleCnt="0"/>
      <dgm:spPr/>
    </dgm:pt>
    <dgm:pt modelId="{9AFD0A04-4EE9-4029-B7F0-B9CD62FECD75}" type="pres">
      <dgm:prSet presAssocID="{B1B13E43-EC53-4B8F-B0F0-2E94D6D57ACD}" presName="compNode" presStyleCnt="0"/>
      <dgm:spPr/>
    </dgm:pt>
    <dgm:pt modelId="{970E990E-FBC8-4605-81D7-9CA020752D01}" type="pres">
      <dgm:prSet presAssocID="{B1B13E43-EC53-4B8F-B0F0-2E94D6D57ACD}" presName="bkgdShape" presStyleLbl="node1" presStyleIdx="0" presStyleCnt="3"/>
      <dgm:spPr/>
      <dgm:t>
        <a:bodyPr/>
        <a:lstStyle/>
        <a:p>
          <a:endParaRPr lang="ru-RU"/>
        </a:p>
      </dgm:t>
    </dgm:pt>
    <dgm:pt modelId="{A6702760-7852-4B01-B1B2-FDE245CE38F4}" type="pres">
      <dgm:prSet presAssocID="{B1B13E43-EC53-4B8F-B0F0-2E94D6D57AC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50AC26-37EE-41A7-A81C-359A1712A530}" type="pres">
      <dgm:prSet presAssocID="{B1B13E43-EC53-4B8F-B0F0-2E94D6D57ACD}" presName="invisiNode" presStyleLbl="node1" presStyleIdx="0" presStyleCnt="3"/>
      <dgm:spPr/>
    </dgm:pt>
    <dgm:pt modelId="{2945BFB3-3461-46CB-B389-BEDB02384C24}" type="pres">
      <dgm:prSet presAssocID="{B1B13E43-EC53-4B8F-B0F0-2E94D6D57ACD}" presName="imagNode" presStyleLbl="fgImgPlace1" presStyleIdx="0" presStyleCnt="3"/>
      <dgm:spPr>
        <a:solidFill>
          <a:schemeClr val="accent2">
            <a:lumMod val="40000"/>
            <a:lumOff val="60000"/>
          </a:schemeClr>
        </a:solidFill>
      </dgm:spPr>
    </dgm:pt>
    <dgm:pt modelId="{6148D26F-E97A-4912-8E34-8874C282B152}" type="pres">
      <dgm:prSet presAssocID="{6C89BC51-18D1-4540-B7F1-760A4A42A75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C1730BF-3A4B-4562-97E1-3B1AA4F4B2F6}" type="pres">
      <dgm:prSet presAssocID="{BEF084BF-140D-43A8-88AC-36F3403055A8}" presName="compNode" presStyleCnt="0"/>
      <dgm:spPr/>
    </dgm:pt>
    <dgm:pt modelId="{4E874787-1FD1-4246-918C-E9BF6B77865F}" type="pres">
      <dgm:prSet presAssocID="{BEF084BF-140D-43A8-88AC-36F3403055A8}" presName="bkgdShape" presStyleLbl="node1" presStyleIdx="1" presStyleCnt="3"/>
      <dgm:spPr/>
      <dgm:t>
        <a:bodyPr/>
        <a:lstStyle/>
        <a:p>
          <a:endParaRPr lang="ru-RU"/>
        </a:p>
      </dgm:t>
    </dgm:pt>
    <dgm:pt modelId="{3A50C5E0-7A36-4D68-B77D-1ADD0D4F6B8D}" type="pres">
      <dgm:prSet presAssocID="{BEF084BF-140D-43A8-88AC-36F3403055A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796A8E-A5CF-4EEC-AE69-A109DE0E4071}" type="pres">
      <dgm:prSet presAssocID="{BEF084BF-140D-43A8-88AC-36F3403055A8}" presName="invisiNode" presStyleLbl="node1" presStyleIdx="1" presStyleCnt="3"/>
      <dgm:spPr/>
    </dgm:pt>
    <dgm:pt modelId="{848FC442-24B6-480C-9679-B04EDD36581D}" type="pres">
      <dgm:prSet presAssocID="{BEF084BF-140D-43A8-88AC-36F3403055A8}" presName="imagNode" presStyleLbl="fgImgPlace1" presStyleIdx="1" presStyleCnt="3"/>
      <dgm:spPr>
        <a:solidFill>
          <a:schemeClr val="accent2">
            <a:lumMod val="40000"/>
            <a:lumOff val="60000"/>
          </a:schemeClr>
        </a:solidFill>
      </dgm:spPr>
    </dgm:pt>
    <dgm:pt modelId="{BCDC3CA4-43DB-43E6-9047-480340E01454}" type="pres">
      <dgm:prSet presAssocID="{DFA7A640-8928-4982-B195-C8D1B0BF8E0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CAA2154-2195-44B3-96D4-F161BBA0A83B}" type="pres">
      <dgm:prSet presAssocID="{360FF5B9-C841-4FB2-96F8-75C71603BF62}" presName="compNode" presStyleCnt="0"/>
      <dgm:spPr/>
    </dgm:pt>
    <dgm:pt modelId="{A753D220-35F1-48C6-B47E-CC017637623B}" type="pres">
      <dgm:prSet presAssocID="{360FF5B9-C841-4FB2-96F8-75C71603BF62}" presName="bkgdShape" presStyleLbl="node1" presStyleIdx="2" presStyleCnt="3"/>
      <dgm:spPr/>
      <dgm:t>
        <a:bodyPr/>
        <a:lstStyle/>
        <a:p>
          <a:endParaRPr lang="ru-RU"/>
        </a:p>
      </dgm:t>
    </dgm:pt>
    <dgm:pt modelId="{CB457B92-68CE-4D66-A121-1DCFEA147B6E}" type="pres">
      <dgm:prSet presAssocID="{360FF5B9-C841-4FB2-96F8-75C71603BF62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BD0BF-EB7F-4713-80D7-2AC1F7DCDB17}" type="pres">
      <dgm:prSet presAssocID="{360FF5B9-C841-4FB2-96F8-75C71603BF62}" presName="invisiNode" presStyleLbl="node1" presStyleIdx="2" presStyleCnt="3"/>
      <dgm:spPr/>
    </dgm:pt>
    <dgm:pt modelId="{F9B83B30-5A87-41FB-8222-0B1231D527B2}" type="pres">
      <dgm:prSet presAssocID="{360FF5B9-C841-4FB2-96F8-75C71603BF62}" presName="imagNode" presStyleLbl="fgImgPlace1" presStyleIdx="2" presStyleCnt="3"/>
      <dgm:spPr>
        <a:solidFill>
          <a:schemeClr val="accent2">
            <a:lumMod val="40000"/>
            <a:lumOff val="60000"/>
          </a:schemeClr>
        </a:solidFill>
      </dgm:spPr>
    </dgm:pt>
  </dgm:ptLst>
  <dgm:cxnLst>
    <dgm:cxn modelId="{590704DD-441E-4DF3-A179-DC404D84755E}" type="presOf" srcId="{B1B13E43-EC53-4B8F-B0F0-2E94D6D57ACD}" destId="{A6702760-7852-4B01-B1B2-FDE245CE38F4}" srcOrd="1" destOrd="0" presId="urn:microsoft.com/office/officeart/2005/8/layout/hList7"/>
    <dgm:cxn modelId="{210C9FEB-A2E8-4321-B032-78EB3AF353BB}" srcId="{6B0AEDAD-7F3E-489E-995F-05447B9594B3}" destId="{B1B13E43-EC53-4B8F-B0F0-2E94D6D57ACD}" srcOrd="0" destOrd="0" parTransId="{907EA54C-7DAD-4CC6-B50E-AAABB993752D}" sibTransId="{6C89BC51-18D1-4540-B7F1-760A4A42A751}"/>
    <dgm:cxn modelId="{DF30F770-315E-4B6F-8390-A0FB260A7E11}" type="presOf" srcId="{360FF5B9-C841-4FB2-96F8-75C71603BF62}" destId="{CB457B92-68CE-4D66-A121-1DCFEA147B6E}" srcOrd="1" destOrd="0" presId="urn:microsoft.com/office/officeart/2005/8/layout/hList7"/>
    <dgm:cxn modelId="{AFBE87B7-6482-4687-951E-B5A8FDCF9F69}" srcId="{6B0AEDAD-7F3E-489E-995F-05447B9594B3}" destId="{BEF084BF-140D-43A8-88AC-36F3403055A8}" srcOrd="1" destOrd="0" parTransId="{25539719-3D54-4102-B738-AB436896B6E4}" sibTransId="{DFA7A640-8928-4982-B195-C8D1B0BF8E04}"/>
    <dgm:cxn modelId="{D2DEEF4E-C3F2-43E9-9351-666E49ADD1B5}" type="presOf" srcId="{BEF084BF-140D-43A8-88AC-36F3403055A8}" destId="{3A50C5E0-7A36-4D68-B77D-1ADD0D4F6B8D}" srcOrd="1" destOrd="0" presId="urn:microsoft.com/office/officeart/2005/8/layout/hList7"/>
    <dgm:cxn modelId="{D09FB954-D5ED-4521-B677-174FB0078A40}" type="presOf" srcId="{DFA7A640-8928-4982-B195-C8D1B0BF8E04}" destId="{BCDC3CA4-43DB-43E6-9047-480340E01454}" srcOrd="0" destOrd="0" presId="urn:microsoft.com/office/officeart/2005/8/layout/hList7"/>
    <dgm:cxn modelId="{0593FF1A-F529-47F1-9BC3-045B6E1B274D}" type="presOf" srcId="{BEF084BF-140D-43A8-88AC-36F3403055A8}" destId="{4E874787-1FD1-4246-918C-E9BF6B77865F}" srcOrd="0" destOrd="0" presId="urn:microsoft.com/office/officeart/2005/8/layout/hList7"/>
    <dgm:cxn modelId="{EE63DF2D-8F70-45A8-93D1-9665357B7D78}" type="presOf" srcId="{6B0AEDAD-7F3E-489E-995F-05447B9594B3}" destId="{4A2D59A1-318D-4A91-BD2F-396C3BAE9D08}" srcOrd="0" destOrd="0" presId="urn:microsoft.com/office/officeart/2005/8/layout/hList7"/>
    <dgm:cxn modelId="{967C761B-695D-49C6-8CB7-54EFDC422F01}" type="presOf" srcId="{B1B13E43-EC53-4B8F-B0F0-2E94D6D57ACD}" destId="{970E990E-FBC8-4605-81D7-9CA020752D01}" srcOrd="0" destOrd="0" presId="urn:microsoft.com/office/officeart/2005/8/layout/hList7"/>
    <dgm:cxn modelId="{32E63BC0-AB4B-420A-8D54-BBE2973DB01C}" type="presOf" srcId="{6C89BC51-18D1-4540-B7F1-760A4A42A751}" destId="{6148D26F-E97A-4912-8E34-8874C282B152}" srcOrd="0" destOrd="0" presId="urn:microsoft.com/office/officeart/2005/8/layout/hList7"/>
    <dgm:cxn modelId="{D5EEE9DD-2D3F-403A-A4CD-93D1F82E229F}" type="presOf" srcId="{360FF5B9-C841-4FB2-96F8-75C71603BF62}" destId="{A753D220-35F1-48C6-B47E-CC017637623B}" srcOrd="0" destOrd="0" presId="urn:microsoft.com/office/officeart/2005/8/layout/hList7"/>
    <dgm:cxn modelId="{B37C1C2B-A36F-459F-8E3A-33B26C73FE45}" srcId="{6B0AEDAD-7F3E-489E-995F-05447B9594B3}" destId="{360FF5B9-C841-4FB2-96F8-75C71603BF62}" srcOrd="2" destOrd="0" parTransId="{49FDFB80-3E9B-4AD4-A9C4-01B958D04E4D}" sibTransId="{1FC0E9BE-0CB7-4028-827A-A345BDEEBB4F}"/>
    <dgm:cxn modelId="{020D2387-669A-4FAD-B36B-478206036171}" type="presParOf" srcId="{4A2D59A1-318D-4A91-BD2F-396C3BAE9D08}" destId="{F10D4DC7-DB82-4C9A-BBF1-EDC9190C4343}" srcOrd="0" destOrd="0" presId="urn:microsoft.com/office/officeart/2005/8/layout/hList7"/>
    <dgm:cxn modelId="{333AD293-A588-4783-82DC-793163A9608C}" type="presParOf" srcId="{4A2D59A1-318D-4A91-BD2F-396C3BAE9D08}" destId="{EBA196C0-F0D8-42D7-B116-5F7F98180CFD}" srcOrd="1" destOrd="0" presId="urn:microsoft.com/office/officeart/2005/8/layout/hList7"/>
    <dgm:cxn modelId="{21B09ECC-5BD9-46BA-B92F-3D7858042299}" type="presParOf" srcId="{EBA196C0-F0D8-42D7-B116-5F7F98180CFD}" destId="{9AFD0A04-4EE9-4029-B7F0-B9CD62FECD75}" srcOrd="0" destOrd="0" presId="urn:microsoft.com/office/officeart/2005/8/layout/hList7"/>
    <dgm:cxn modelId="{F1E788BE-6215-48D3-91A7-EF5780E31346}" type="presParOf" srcId="{9AFD0A04-4EE9-4029-B7F0-B9CD62FECD75}" destId="{970E990E-FBC8-4605-81D7-9CA020752D01}" srcOrd="0" destOrd="0" presId="urn:microsoft.com/office/officeart/2005/8/layout/hList7"/>
    <dgm:cxn modelId="{0FD38471-EC61-41CA-B567-59D7A1BA8D8B}" type="presParOf" srcId="{9AFD0A04-4EE9-4029-B7F0-B9CD62FECD75}" destId="{A6702760-7852-4B01-B1B2-FDE245CE38F4}" srcOrd="1" destOrd="0" presId="urn:microsoft.com/office/officeart/2005/8/layout/hList7"/>
    <dgm:cxn modelId="{CEE0CFC8-D84C-4BEE-9B0D-AC65E891FBFC}" type="presParOf" srcId="{9AFD0A04-4EE9-4029-B7F0-B9CD62FECD75}" destId="{0850AC26-37EE-41A7-A81C-359A1712A530}" srcOrd="2" destOrd="0" presId="urn:microsoft.com/office/officeart/2005/8/layout/hList7"/>
    <dgm:cxn modelId="{F5645C86-F9B2-41E1-84BB-6ACEFBA77392}" type="presParOf" srcId="{9AFD0A04-4EE9-4029-B7F0-B9CD62FECD75}" destId="{2945BFB3-3461-46CB-B389-BEDB02384C24}" srcOrd="3" destOrd="0" presId="urn:microsoft.com/office/officeart/2005/8/layout/hList7"/>
    <dgm:cxn modelId="{9A329E90-EEFA-41EC-B6C5-0A121443BFFD}" type="presParOf" srcId="{EBA196C0-F0D8-42D7-B116-5F7F98180CFD}" destId="{6148D26F-E97A-4912-8E34-8874C282B152}" srcOrd="1" destOrd="0" presId="urn:microsoft.com/office/officeart/2005/8/layout/hList7"/>
    <dgm:cxn modelId="{0CC4BFF3-48C5-460B-8621-4A79C167FAD6}" type="presParOf" srcId="{EBA196C0-F0D8-42D7-B116-5F7F98180CFD}" destId="{9C1730BF-3A4B-4562-97E1-3B1AA4F4B2F6}" srcOrd="2" destOrd="0" presId="urn:microsoft.com/office/officeart/2005/8/layout/hList7"/>
    <dgm:cxn modelId="{D7B4A859-6840-42B2-89AD-BC95206FD4E6}" type="presParOf" srcId="{9C1730BF-3A4B-4562-97E1-3B1AA4F4B2F6}" destId="{4E874787-1FD1-4246-918C-E9BF6B77865F}" srcOrd="0" destOrd="0" presId="urn:microsoft.com/office/officeart/2005/8/layout/hList7"/>
    <dgm:cxn modelId="{112F611D-D7DE-49AA-AEEE-5367C54BDE71}" type="presParOf" srcId="{9C1730BF-3A4B-4562-97E1-3B1AA4F4B2F6}" destId="{3A50C5E0-7A36-4D68-B77D-1ADD0D4F6B8D}" srcOrd="1" destOrd="0" presId="urn:microsoft.com/office/officeart/2005/8/layout/hList7"/>
    <dgm:cxn modelId="{4D07BF9E-42E1-47C1-8645-E964ECD56E7E}" type="presParOf" srcId="{9C1730BF-3A4B-4562-97E1-3B1AA4F4B2F6}" destId="{F4796A8E-A5CF-4EEC-AE69-A109DE0E4071}" srcOrd="2" destOrd="0" presId="urn:microsoft.com/office/officeart/2005/8/layout/hList7"/>
    <dgm:cxn modelId="{2405E6AE-7C7C-450F-832F-D46D223A95E5}" type="presParOf" srcId="{9C1730BF-3A4B-4562-97E1-3B1AA4F4B2F6}" destId="{848FC442-24B6-480C-9679-B04EDD36581D}" srcOrd="3" destOrd="0" presId="urn:microsoft.com/office/officeart/2005/8/layout/hList7"/>
    <dgm:cxn modelId="{164452F5-6E71-481D-8A77-3BE7DE36FDB4}" type="presParOf" srcId="{EBA196C0-F0D8-42D7-B116-5F7F98180CFD}" destId="{BCDC3CA4-43DB-43E6-9047-480340E01454}" srcOrd="3" destOrd="0" presId="urn:microsoft.com/office/officeart/2005/8/layout/hList7"/>
    <dgm:cxn modelId="{62D88EA2-8AA5-4273-8906-8642C008075B}" type="presParOf" srcId="{EBA196C0-F0D8-42D7-B116-5F7F98180CFD}" destId="{ECAA2154-2195-44B3-96D4-F161BBA0A83B}" srcOrd="4" destOrd="0" presId="urn:microsoft.com/office/officeart/2005/8/layout/hList7"/>
    <dgm:cxn modelId="{DE0B377B-4CA6-424B-867F-439B841C0913}" type="presParOf" srcId="{ECAA2154-2195-44B3-96D4-F161BBA0A83B}" destId="{A753D220-35F1-48C6-B47E-CC017637623B}" srcOrd="0" destOrd="0" presId="urn:microsoft.com/office/officeart/2005/8/layout/hList7"/>
    <dgm:cxn modelId="{965556F3-B7D5-406C-A73E-87CE89A2427E}" type="presParOf" srcId="{ECAA2154-2195-44B3-96D4-F161BBA0A83B}" destId="{CB457B92-68CE-4D66-A121-1DCFEA147B6E}" srcOrd="1" destOrd="0" presId="urn:microsoft.com/office/officeart/2005/8/layout/hList7"/>
    <dgm:cxn modelId="{050CB981-DCA1-4898-9A5A-6795CF54983E}" type="presParOf" srcId="{ECAA2154-2195-44B3-96D4-F161BBA0A83B}" destId="{A19BD0BF-EB7F-4713-80D7-2AC1F7DCDB17}" srcOrd="2" destOrd="0" presId="urn:microsoft.com/office/officeart/2005/8/layout/hList7"/>
    <dgm:cxn modelId="{62C170DA-4A1E-47EE-953A-245F3BF3A250}" type="presParOf" srcId="{ECAA2154-2195-44B3-96D4-F161BBA0A83B}" destId="{F9B83B30-5A87-41FB-8222-0B1231D527B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E0558C-A64C-4987-BB3D-8234ED66264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6D9112B-2B63-4804-8467-96329707A014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Повышение теоретического и практического уровня руководителя ОО</a:t>
          </a:r>
          <a:endParaRPr lang="ru-RU" sz="2800" dirty="0">
            <a:solidFill>
              <a:schemeClr val="tx1"/>
            </a:solidFill>
          </a:endParaRPr>
        </a:p>
      </dgm:t>
    </dgm:pt>
    <dgm:pt modelId="{CBFD7266-4663-4EDB-AA13-D8DF7C27DAEB}" type="parTrans" cxnId="{F4EEDA9A-AC94-4CEA-B75F-273DA51703ED}">
      <dgm:prSet/>
      <dgm:spPr/>
      <dgm:t>
        <a:bodyPr/>
        <a:lstStyle/>
        <a:p>
          <a:endParaRPr lang="ru-RU"/>
        </a:p>
      </dgm:t>
    </dgm:pt>
    <dgm:pt modelId="{50D0B2B3-67E3-4DBF-8BD9-F8E7DAF35B84}" type="sibTrans" cxnId="{F4EEDA9A-AC94-4CEA-B75F-273DA51703ED}">
      <dgm:prSet/>
      <dgm:spPr/>
      <dgm:t>
        <a:bodyPr/>
        <a:lstStyle/>
        <a:p>
          <a:endParaRPr lang="ru-RU"/>
        </a:p>
      </dgm:t>
    </dgm:pt>
    <dgm:pt modelId="{209FF0B5-AA2E-451F-8C67-6901D6D5BB39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Разработанная современная нормативная база ОО</a:t>
          </a:r>
          <a:endParaRPr lang="ru-RU" sz="2800" dirty="0">
            <a:solidFill>
              <a:schemeClr val="tx1"/>
            </a:solidFill>
          </a:endParaRPr>
        </a:p>
      </dgm:t>
    </dgm:pt>
    <dgm:pt modelId="{9AFC4E89-7231-486C-AF8F-AFFAF779A9CE}" type="parTrans" cxnId="{67100578-9566-42E7-A7D2-2726EE394327}">
      <dgm:prSet/>
      <dgm:spPr/>
      <dgm:t>
        <a:bodyPr/>
        <a:lstStyle/>
        <a:p>
          <a:endParaRPr lang="ru-RU"/>
        </a:p>
      </dgm:t>
    </dgm:pt>
    <dgm:pt modelId="{A5E8259A-9E13-404C-BFA9-0E0178EC5858}" type="sibTrans" cxnId="{67100578-9566-42E7-A7D2-2726EE394327}">
      <dgm:prSet/>
      <dgm:spPr/>
      <dgm:t>
        <a:bodyPr/>
        <a:lstStyle/>
        <a:p>
          <a:endParaRPr lang="ru-RU"/>
        </a:p>
      </dgm:t>
    </dgm:pt>
    <dgm:pt modelId="{009045F2-BB56-43C0-B88D-B2C838C41305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Развитие горизонтальных связей как инструмента качества образования</a:t>
          </a:r>
          <a:endParaRPr lang="ru-RU" sz="2800" dirty="0">
            <a:solidFill>
              <a:schemeClr val="tx1"/>
            </a:solidFill>
          </a:endParaRPr>
        </a:p>
      </dgm:t>
    </dgm:pt>
    <dgm:pt modelId="{C1E402BD-F77A-4385-81BA-D9A273014853}" type="parTrans" cxnId="{E3335562-5739-4DBB-8AD0-0B9926361CB1}">
      <dgm:prSet/>
      <dgm:spPr/>
      <dgm:t>
        <a:bodyPr/>
        <a:lstStyle/>
        <a:p>
          <a:endParaRPr lang="ru-RU"/>
        </a:p>
      </dgm:t>
    </dgm:pt>
    <dgm:pt modelId="{1AC1A383-1B91-459A-9E68-7BCBAEE725DD}" type="sibTrans" cxnId="{E3335562-5739-4DBB-8AD0-0B9926361CB1}">
      <dgm:prSet/>
      <dgm:spPr/>
      <dgm:t>
        <a:bodyPr/>
        <a:lstStyle/>
        <a:p>
          <a:endParaRPr lang="ru-RU"/>
        </a:p>
      </dgm:t>
    </dgm:pt>
    <dgm:pt modelId="{B5510215-23D4-4CBB-A6D6-46A524AB8069}" type="pres">
      <dgm:prSet presAssocID="{E5E0558C-A64C-4987-BB3D-8234ED662648}" presName="CompostProcess" presStyleCnt="0">
        <dgm:presLayoutVars>
          <dgm:dir/>
          <dgm:resizeHandles val="exact"/>
        </dgm:presLayoutVars>
      </dgm:prSet>
      <dgm:spPr/>
    </dgm:pt>
    <dgm:pt modelId="{0FE364F0-52F1-4615-A640-771BD74DF9AC}" type="pres">
      <dgm:prSet presAssocID="{E5E0558C-A64C-4987-BB3D-8234ED662648}" presName="arrow" presStyleLbl="bgShp" presStyleIdx="0" presStyleCnt="1" custScaleX="117647" custScaleY="94145"/>
      <dgm:spPr/>
    </dgm:pt>
    <dgm:pt modelId="{F904F529-97B7-4FA5-9B7F-5332626685F7}" type="pres">
      <dgm:prSet presAssocID="{E5E0558C-A64C-4987-BB3D-8234ED662648}" presName="linearProcess" presStyleCnt="0"/>
      <dgm:spPr/>
    </dgm:pt>
    <dgm:pt modelId="{4D52DCDA-F276-4BDD-81B5-8828FCE5B3B4}" type="pres">
      <dgm:prSet presAssocID="{E6D9112B-2B63-4804-8467-96329707A014}" presName="textNode" presStyleLbl="node1" presStyleIdx="0" presStyleCnt="3" custScaleY="154164">
        <dgm:presLayoutVars>
          <dgm:bulletEnabled val="1"/>
        </dgm:presLayoutVars>
      </dgm:prSet>
      <dgm:spPr/>
    </dgm:pt>
    <dgm:pt modelId="{A2FCF791-E4C0-4CB4-AB21-44EB62BEA575}" type="pres">
      <dgm:prSet presAssocID="{50D0B2B3-67E3-4DBF-8BD9-F8E7DAF35B84}" presName="sibTrans" presStyleCnt="0"/>
      <dgm:spPr/>
    </dgm:pt>
    <dgm:pt modelId="{B3C2E420-13D5-44F6-B5E3-B4F255202713}" type="pres">
      <dgm:prSet presAssocID="{209FF0B5-AA2E-451F-8C67-6901D6D5BB39}" presName="textNode" presStyleLbl="node1" presStyleIdx="1" presStyleCnt="3" custScaleX="98836" custScaleY="157255" custLinFactNeighborX="-25637" custLinFactNeighborY="13139">
        <dgm:presLayoutVars>
          <dgm:bulletEnabled val="1"/>
        </dgm:presLayoutVars>
      </dgm:prSet>
      <dgm:spPr/>
    </dgm:pt>
    <dgm:pt modelId="{0E8F326E-626C-49E0-9B16-4D986E0B9530}" type="pres">
      <dgm:prSet presAssocID="{A5E8259A-9E13-404C-BFA9-0E0178EC5858}" presName="sibTrans" presStyleCnt="0"/>
      <dgm:spPr/>
    </dgm:pt>
    <dgm:pt modelId="{077525CA-85C6-4F7D-8BEC-7D1004FC6EFA}" type="pres">
      <dgm:prSet presAssocID="{009045F2-BB56-43C0-B88D-B2C838C41305}" presName="textNode" presStyleLbl="node1" presStyleIdx="2" presStyleCnt="3" custScaleY="1572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7F5DFD-1905-4EF9-84B5-2A4AA280F016}" type="presOf" srcId="{209FF0B5-AA2E-451F-8C67-6901D6D5BB39}" destId="{B3C2E420-13D5-44F6-B5E3-B4F255202713}" srcOrd="0" destOrd="0" presId="urn:microsoft.com/office/officeart/2005/8/layout/hProcess9"/>
    <dgm:cxn modelId="{67100578-9566-42E7-A7D2-2726EE394327}" srcId="{E5E0558C-A64C-4987-BB3D-8234ED662648}" destId="{209FF0B5-AA2E-451F-8C67-6901D6D5BB39}" srcOrd="1" destOrd="0" parTransId="{9AFC4E89-7231-486C-AF8F-AFFAF779A9CE}" sibTransId="{A5E8259A-9E13-404C-BFA9-0E0178EC5858}"/>
    <dgm:cxn modelId="{F4EEDA9A-AC94-4CEA-B75F-273DA51703ED}" srcId="{E5E0558C-A64C-4987-BB3D-8234ED662648}" destId="{E6D9112B-2B63-4804-8467-96329707A014}" srcOrd="0" destOrd="0" parTransId="{CBFD7266-4663-4EDB-AA13-D8DF7C27DAEB}" sibTransId="{50D0B2B3-67E3-4DBF-8BD9-F8E7DAF35B84}"/>
    <dgm:cxn modelId="{E3335562-5739-4DBB-8AD0-0B9926361CB1}" srcId="{E5E0558C-A64C-4987-BB3D-8234ED662648}" destId="{009045F2-BB56-43C0-B88D-B2C838C41305}" srcOrd="2" destOrd="0" parTransId="{C1E402BD-F77A-4385-81BA-D9A273014853}" sibTransId="{1AC1A383-1B91-459A-9E68-7BCBAEE725DD}"/>
    <dgm:cxn modelId="{A53D1E76-2B4D-4DD7-858C-B3567350FF36}" type="presOf" srcId="{E6D9112B-2B63-4804-8467-96329707A014}" destId="{4D52DCDA-F276-4BDD-81B5-8828FCE5B3B4}" srcOrd="0" destOrd="0" presId="urn:microsoft.com/office/officeart/2005/8/layout/hProcess9"/>
    <dgm:cxn modelId="{DFE319B9-DE0A-448D-9A19-70397A4C3D08}" type="presOf" srcId="{E5E0558C-A64C-4987-BB3D-8234ED662648}" destId="{B5510215-23D4-4CBB-A6D6-46A524AB8069}" srcOrd="0" destOrd="0" presId="urn:microsoft.com/office/officeart/2005/8/layout/hProcess9"/>
    <dgm:cxn modelId="{3FE0111E-D55A-40C8-ADF1-422F6D16EAD5}" type="presOf" srcId="{009045F2-BB56-43C0-B88D-B2C838C41305}" destId="{077525CA-85C6-4F7D-8BEC-7D1004FC6EFA}" srcOrd="0" destOrd="0" presId="urn:microsoft.com/office/officeart/2005/8/layout/hProcess9"/>
    <dgm:cxn modelId="{AFEF5EC9-EF87-4599-ADE1-3A970DA9E9B1}" type="presParOf" srcId="{B5510215-23D4-4CBB-A6D6-46A524AB8069}" destId="{0FE364F0-52F1-4615-A640-771BD74DF9AC}" srcOrd="0" destOrd="0" presId="urn:microsoft.com/office/officeart/2005/8/layout/hProcess9"/>
    <dgm:cxn modelId="{9B60FB51-682F-42EF-ABDA-A281BC1D8997}" type="presParOf" srcId="{B5510215-23D4-4CBB-A6D6-46A524AB8069}" destId="{F904F529-97B7-4FA5-9B7F-5332626685F7}" srcOrd="1" destOrd="0" presId="urn:microsoft.com/office/officeart/2005/8/layout/hProcess9"/>
    <dgm:cxn modelId="{849462B0-BEE6-4FD1-99EF-31E3A00F2554}" type="presParOf" srcId="{F904F529-97B7-4FA5-9B7F-5332626685F7}" destId="{4D52DCDA-F276-4BDD-81B5-8828FCE5B3B4}" srcOrd="0" destOrd="0" presId="urn:microsoft.com/office/officeart/2005/8/layout/hProcess9"/>
    <dgm:cxn modelId="{EF7408D3-BF11-495C-B136-9608AD491274}" type="presParOf" srcId="{F904F529-97B7-4FA5-9B7F-5332626685F7}" destId="{A2FCF791-E4C0-4CB4-AB21-44EB62BEA575}" srcOrd="1" destOrd="0" presId="urn:microsoft.com/office/officeart/2005/8/layout/hProcess9"/>
    <dgm:cxn modelId="{710FB802-051F-4F56-9343-BD840CCAF7DC}" type="presParOf" srcId="{F904F529-97B7-4FA5-9B7F-5332626685F7}" destId="{B3C2E420-13D5-44F6-B5E3-B4F255202713}" srcOrd="2" destOrd="0" presId="urn:microsoft.com/office/officeart/2005/8/layout/hProcess9"/>
    <dgm:cxn modelId="{4D7562DE-782E-4D84-8ACD-B14534DB88DD}" type="presParOf" srcId="{F904F529-97B7-4FA5-9B7F-5332626685F7}" destId="{0E8F326E-626C-49E0-9B16-4D986E0B9530}" srcOrd="3" destOrd="0" presId="urn:microsoft.com/office/officeart/2005/8/layout/hProcess9"/>
    <dgm:cxn modelId="{AEA98841-900B-47E3-8CB6-4098FB0BA532}" type="presParOf" srcId="{F904F529-97B7-4FA5-9B7F-5332626685F7}" destId="{077525CA-85C6-4F7D-8BEC-7D1004FC6EF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04F832-A3E4-400E-A11A-7B8F571D47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D25DB0-3415-4F6C-806F-49F6726A1EA1}">
      <dgm:prSet/>
      <dgm:spPr/>
      <dgm:t>
        <a:bodyPr/>
        <a:lstStyle/>
        <a:p>
          <a:pPr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Общая</a:t>
          </a:r>
          <a:r>
            <a:rPr lang="ru-RU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готовность к изменениям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4DAC2E-5B49-42F8-ABD3-435DD8018476}" type="parTrans" cxnId="{F68C333F-8DDB-496C-A837-EDAE4F5E14CB}">
      <dgm:prSet/>
      <dgm:spPr/>
      <dgm:t>
        <a:bodyPr/>
        <a:lstStyle/>
        <a:p>
          <a:endParaRPr lang="ru-RU"/>
        </a:p>
      </dgm:t>
    </dgm:pt>
    <dgm:pt modelId="{C92C0881-F27A-4013-8B18-1EF1EA32DA45}" type="sibTrans" cxnId="{F68C333F-8DDB-496C-A837-EDAE4F5E14CB}">
      <dgm:prSet/>
      <dgm:spPr/>
      <dgm:t>
        <a:bodyPr/>
        <a:lstStyle/>
        <a:p>
          <a:endParaRPr lang="ru-RU"/>
        </a:p>
      </dgm:t>
    </dgm:pt>
    <dgm:pt modelId="{12B23D4A-03B7-417D-B151-D3FD4A22AE77}">
      <dgm:prSet/>
      <dgm:spPr/>
      <dgm:t>
        <a:bodyPr/>
        <a:lstStyle/>
        <a:p>
          <a:pPr algn="just"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Личная инициатива и мотивация участников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5387ED-B8BC-483E-A337-A7F3C47C9A4A}" type="parTrans" cxnId="{D8BE389F-7153-4C60-8DB5-88DA79D30FC7}">
      <dgm:prSet/>
      <dgm:spPr/>
      <dgm:t>
        <a:bodyPr/>
        <a:lstStyle/>
        <a:p>
          <a:endParaRPr lang="ru-RU"/>
        </a:p>
      </dgm:t>
    </dgm:pt>
    <dgm:pt modelId="{CC7E5C67-029D-4F52-8C51-B3E5BF41A33B}" type="sibTrans" cxnId="{D8BE389F-7153-4C60-8DB5-88DA79D30FC7}">
      <dgm:prSet/>
      <dgm:spPr/>
      <dgm:t>
        <a:bodyPr/>
        <a:lstStyle/>
        <a:p>
          <a:endParaRPr lang="ru-RU"/>
        </a:p>
      </dgm:t>
    </dgm:pt>
    <dgm:pt modelId="{ECCCBC6C-6437-4B3F-896E-C7C06520EFCC}">
      <dgm:prSet/>
      <dgm:spPr/>
      <dgm:t>
        <a:bodyPr/>
        <a:lstStyle/>
        <a:p>
          <a:pPr algn="just"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Командная работа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86A199-36CF-4DB9-BC3A-0C01FB76DDF8}" type="parTrans" cxnId="{869F27B9-1888-449E-BCB7-DAFB5942D2BC}">
      <dgm:prSet/>
      <dgm:spPr/>
    </dgm:pt>
    <dgm:pt modelId="{59C1E98F-5942-4EC1-9716-9F887F550DA4}" type="sibTrans" cxnId="{869F27B9-1888-449E-BCB7-DAFB5942D2BC}">
      <dgm:prSet/>
      <dgm:spPr/>
    </dgm:pt>
    <dgm:pt modelId="{4892E994-D0DD-476E-BAB3-F81196C7DE01}">
      <dgm:prSet/>
      <dgm:spPr/>
      <dgm:t>
        <a:bodyPr/>
        <a:lstStyle/>
        <a:p>
          <a:pPr algn="just"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Открытая коммуникация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9585E3-D867-4627-B23F-168533E1F39B}" type="parTrans" cxnId="{59FF919A-A94C-4127-B2C6-90D267B13909}">
      <dgm:prSet/>
      <dgm:spPr/>
    </dgm:pt>
    <dgm:pt modelId="{D9CA2AAC-0854-40CC-B6A9-B9ED9BADC4CE}" type="sibTrans" cxnId="{59FF919A-A94C-4127-B2C6-90D267B13909}">
      <dgm:prSet/>
      <dgm:spPr/>
    </dgm:pt>
    <dgm:pt modelId="{8CFB2805-AB04-4C4D-A851-1C3C815C1B53}">
      <dgm:prSet/>
      <dgm:spPr/>
      <dgm:t>
        <a:bodyPr/>
        <a:lstStyle/>
        <a:p>
          <a:pPr algn="just" rtl="0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Благоприятный психологический</a:t>
          </a:r>
          <a:r>
            <a:rPr lang="ru-RU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климат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DF9A2A-B622-4D99-8FFD-402DC10979CA}" type="sibTrans" cxnId="{FF23E5E7-8291-4F87-A39E-EF9F8A40E403}">
      <dgm:prSet/>
      <dgm:spPr/>
      <dgm:t>
        <a:bodyPr/>
        <a:lstStyle/>
        <a:p>
          <a:endParaRPr lang="ru-RU"/>
        </a:p>
      </dgm:t>
    </dgm:pt>
    <dgm:pt modelId="{E54A87BC-A003-4AE6-B78E-CFB0A733BF36}" type="parTrans" cxnId="{FF23E5E7-8291-4F87-A39E-EF9F8A40E403}">
      <dgm:prSet/>
      <dgm:spPr/>
      <dgm:t>
        <a:bodyPr/>
        <a:lstStyle/>
        <a:p>
          <a:endParaRPr lang="ru-RU"/>
        </a:p>
      </dgm:t>
    </dgm:pt>
    <dgm:pt modelId="{F293AB41-9A5D-4B65-BFE9-4BEE7B986878}" type="pres">
      <dgm:prSet presAssocID="{6404F832-A3E4-400E-A11A-7B8F571D47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FF9D50-5D03-4FF0-95D9-F51BB692230A}" type="pres">
      <dgm:prSet presAssocID="{A9D25DB0-3415-4F6C-806F-49F6726A1EA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DD7B9-593A-40F8-A50C-90B3152E5D1C}" type="pres">
      <dgm:prSet presAssocID="{C92C0881-F27A-4013-8B18-1EF1EA32DA45}" presName="spacer" presStyleCnt="0"/>
      <dgm:spPr/>
    </dgm:pt>
    <dgm:pt modelId="{8471E0B3-8E6A-427D-8B00-A953FD5AFE9D}" type="pres">
      <dgm:prSet presAssocID="{12B23D4A-03B7-417D-B151-D3FD4A22AE77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457681-7379-4ED6-B797-80786EE15055}" type="pres">
      <dgm:prSet presAssocID="{CC7E5C67-029D-4F52-8C51-B3E5BF41A33B}" presName="spacer" presStyleCnt="0"/>
      <dgm:spPr/>
    </dgm:pt>
    <dgm:pt modelId="{67C6A4BC-7875-416C-8E45-7B01E4CBF81A}" type="pres">
      <dgm:prSet presAssocID="{8CFB2805-AB04-4C4D-A851-1C3C815C1B5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88346D-8819-42CE-9B76-C127EC692589}" type="pres">
      <dgm:prSet presAssocID="{84DF9A2A-B622-4D99-8FFD-402DC10979CA}" presName="spacer" presStyleCnt="0"/>
      <dgm:spPr/>
    </dgm:pt>
    <dgm:pt modelId="{63378667-1B8C-4CFE-B777-35D252850D02}" type="pres">
      <dgm:prSet presAssocID="{4892E994-D0DD-476E-BAB3-F81196C7DE0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377FF-179C-4FAF-9EF5-79E78C215B23}" type="pres">
      <dgm:prSet presAssocID="{D9CA2AAC-0854-40CC-B6A9-B9ED9BADC4CE}" presName="spacer" presStyleCnt="0"/>
      <dgm:spPr/>
    </dgm:pt>
    <dgm:pt modelId="{1DA457B2-61C4-47AC-9DA3-965C27B795ED}" type="pres">
      <dgm:prSet presAssocID="{ECCCBC6C-6437-4B3F-896E-C7C06520EFC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FF919A-A94C-4127-B2C6-90D267B13909}" srcId="{6404F832-A3E4-400E-A11A-7B8F571D47EA}" destId="{4892E994-D0DD-476E-BAB3-F81196C7DE01}" srcOrd="3" destOrd="0" parTransId="{149585E3-D867-4627-B23F-168533E1F39B}" sibTransId="{D9CA2AAC-0854-40CC-B6A9-B9ED9BADC4CE}"/>
    <dgm:cxn modelId="{27A22D42-857F-4FEC-947D-C56C70AA63EF}" type="presOf" srcId="{A9D25DB0-3415-4F6C-806F-49F6726A1EA1}" destId="{C5FF9D50-5D03-4FF0-95D9-F51BB692230A}" srcOrd="0" destOrd="0" presId="urn:microsoft.com/office/officeart/2005/8/layout/vList2"/>
    <dgm:cxn modelId="{CACF6B19-2FF5-4316-9613-559F95D6977A}" type="presOf" srcId="{ECCCBC6C-6437-4B3F-896E-C7C06520EFCC}" destId="{1DA457B2-61C4-47AC-9DA3-965C27B795ED}" srcOrd="0" destOrd="0" presId="urn:microsoft.com/office/officeart/2005/8/layout/vList2"/>
    <dgm:cxn modelId="{869F27B9-1888-449E-BCB7-DAFB5942D2BC}" srcId="{6404F832-A3E4-400E-A11A-7B8F571D47EA}" destId="{ECCCBC6C-6437-4B3F-896E-C7C06520EFCC}" srcOrd="4" destOrd="0" parTransId="{EF86A199-36CF-4DB9-BC3A-0C01FB76DDF8}" sibTransId="{59C1E98F-5942-4EC1-9716-9F887F550DA4}"/>
    <dgm:cxn modelId="{F68C333F-8DDB-496C-A837-EDAE4F5E14CB}" srcId="{6404F832-A3E4-400E-A11A-7B8F571D47EA}" destId="{A9D25DB0-3415-4F6C-806F-49F6726A1EA1}" srcOrd="0" destOrd="0" parTransId="{834DAC2E-5B49-42F8-ABD3-435DD8018476}" sibTransId="{C92C0881-F27A-4013-8B18-1EF1EA32DA45}"/>
    <dgm:cxn modelId="{F9EE7C68-CE52-4509-A408-990678E7AEEF}" type="presOf" srcId="{12B23D4A-03B7-417D-B151-D3FD4A22AE77}" destId="{8471E0B3-8E6A-427D-8B00-A953FD5AFE9D}" srcOrd="0" destOrd="0" presId="urn:microsoft.com/office/officeart/2005/8/layout/vList2"/>
    <dgm:cxn modelId="{FF23E5E7-8291-4F87-A39E-EF9F8A40E403}" srcId="{6404F832-A3E4-400E-A11A-7B8F571D47EA}" destId="{8CFB2805-AB04-4C4D-A851-1C3C815C1B53}" srcOrd="2" destOrd="0" parTransId="{E54A87BC-A003-4AE6-B78E-CFB0A733BF36}" sibTransId="{84DF9A2A-B622-4D99-8FFD-402DC10979CA}"/>
    <dgm:cxn modelId="{D8BE389F-7153-4C60-8DB5-88DA79D30FC7}" srcId="{6404F832-A3E4-400E-A11A-7B8F571D47EA}" destId="{12B23D4A-03B7-417D-B151-D3FD4A22AE77}" srcOrd="1" destOrd="0" parTransId="{785387ED-B8BC-483E-A337-A7F3C47C9A4A}" sibTransId="{CC7E5C67-029D-4F52-8C51-B3E5BF41A33B}"/>
    <dgm:cxn modelId="{9AECE9B6-12E0-46F4-B2DA-3940BF25D403}" type="presOf" srcId="{6404F832-A3E4-400E-A11A-7B8F571D47EA}" destId="{F293AB41-9A5D-4B65-BFE9-4BEE7B986878}" srcOrd="0" destOrd="0" presId="urn:microsoft.com/office/officeart/2005/8/layout/vList2"/>
    <dgm:cxn modelId="{D94B448D-7F6D-4528-BF81-D8347741E32E}" type="presOf" srcId="{4892E994-D0DD-476E-BAB3-F81196C7DE01}" destId="{63378667-1B8C-4CFE-B777-35D252850D02}" srcOrd="0" destOrd="0" presId="urn:microsoft.com/office/officeart/2005/8/layout/vList2"/>
    <dgm:cxn modelId="{3D826C2C-9EAB-4E58-A198-0BD4FD4BE899}" type="presOf" srcId="{8CFB2805-AB04-4C4D-A851-1C3C815C1B53}" destId="{67C6A4BC-7875-416C-8E45-7B01E4CBF81A}" srcOrd="0" destOrd="0" presId="urn:microsoft.com/office/officeart/2005/8/layout/vList2"/>
    <dgm:cxn modelId="{AAD5C8E0-8A60-47F8-823F-B0124A117A86}" type="presParOf" srcId="{F293AB41-9A5D-4B65-BFE9-4BEE7B986878}" destId="{C5FF9D50-5D03-4FF0-95D9-F51BB692230A}" srcOrd="0" destOrd="0" presId="urn:microsoft.com/office/officeart/2005/8/layout/vList2"/>
    <dgm:cxn modelId="{E4A272E8-DBFC-46B0-9DEB-CCC66299E2D4}" type="presParOf" srcId="{F293AB41-9A5D-4B65-BFE9-4BEE7B986878}" destId="{F39DD7B9-593A-40F8-A50C-90B3152E5D1C}" srcOrd="1" destOrd="0" presId="urn:microsoft.com/office/officeart/2005/8/layout/vList2"/>
    <dgm:cxn modelId="{10D8CA68-35F0-4278-AADB-2A90908B4B1B}" type="presParOf" srcId="{F293AB41-9A5D-4B65-BFE9-4BEE7B986878}" destId="{8471E0B3-8E6A-427D-8B00-A953FD5AFE9D}" srcOrd="2" destOrd="0" presId="urn:microsoft.com/office/officeart/2005/8/layout/vList2"/>
    <dgm:cxn modelId="{CD63304C-94FD-4D61-B913-A68310F02C50}" type="presParOf" srcId="{F293AB41-9A5D-4B65-BFE9-4BEE7B986878}" destId="{BE457681-7379-4ED6-B797-80786EE15055}" srcOrd="3" destOrd="0" presId="urn:microsoft.com/office/officeart/2005/8/layout/vList2"/>
    <dgm:cxn modelId="{93994FBE-57B4-4BB0-ABF5-A768527A976D}" type="presParOf" srcId="{F293AB41-9A5D-4B65-BFE9-4BEE7B986878}" destId="{67C6A4BC-7875-416C-8E45-7B01E4CBF81A}" srcOrd="4" destOrd="0" presId="urn:microsoft.com/office/officeart/2005/8/layout/vList2"/>
    <dgm:cxn modelId="{12F50583-D92B-458E-86B8-2A156DC4D3EB}" type="presParOf" srcId="{F293AB41-9A5D-4B65-BFE9-4BEE7B986878}" destId="{5388346D-8819-42CE-9B76-C127EC692589}" srcOrd="5" destOrd="0" presId="urn:microsoft.com/office/officeart/2005/8/layout/vList2"/>
    <dgm:cxn modelId="{99D5A95D-E341-4942-9C7B-5FB0AD07FF89}" type="presParOf" srcId="{F293AB41-9A5D-4B65-BFE9-4BEE7B986878}" destId="{63378667-1B8C-4CFE-B777-35D252850D02}" srcOrd="6" destOrd="0" presId="urn:microsoft.com/office/officeart/2005/8/layout/vList2"/>
    <dgm:cxn modelId="{B72047A8-F981-4D7C-8145-B9E6FC8CF90C}" type="presParOf" srcId="{F293AB41-9A5D-4B65-BFE9-4BEE7B986878}" destId="{874377FF-179C-4FAF-9EF5-79E78C215B23}" srcOrd="7" destOrd="0" presId="urn:microsoft.com/office/officeart/2005/8/layout/vList2"/>
    <dgm:cxn modelId="{24AD4E1B-BBA4-4633-8AD8-004BDBFC5FE1}" type="presParOf" srcId="{F293AB41-9A5D-4B65-BFE9-4BEE7B986878}" destId="{1DA457B2-61C4-47AC-9DA3-965C27B795E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BCB21-F124-46D1-BCCC-979688D75BDE}">
      <dsp:nvSpPr>
        <dsp:cNvPr id="0" name=""/>
        <dsp:cNvSpPr/>
      </dsp:nvSpPr>
      <dsp:spPr>
        <a:xfrm>
          <a:off x="0" y="439202"/>
          <a:ext cx="4924258" cy="1538830"/>
        </a:xfrm>
        <a:prstGeom prst="rect">
          <a:avLst/>
        </a:prstGeom>
        <a:solidFill>
          <a:srgbClr val="00B0F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230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anose="020B0A04020102020204" pitchFamily="34" charset="0"/>
            </a:rPr>
            <a:t>Низкий кадровый потенциал</a:t>
          </a:r>
          <a:endParaRPr lang="ru-RU" sz="2400" kern="1200" dirty="0">
            <a:latin typeface="Arial Black" panose="020B0A04020102020204" pitchFamily="34" charset="0"/>
          </a:endParaRPr>
        </a:p>
      </dsp:txBody>
      <dsp:txXfrm>
        <a:off x="0" y="439202"/>
        <a:ext cx="4924258" cy="1538830"/>
      </dsp:txXfrm>
    </dsp:sp>
    <dsp:sp modelId="{2041A15D-8E1A-4261-AFF3-D0911735632F}">
      <dsp:nvSpPr>
        <dsp:cNvPr id="0" name=""/>
        <dsp:cNvSpPr/>
      </dsp:nvSpPr>
      <dsp:spPr>
        <a:xfrm>
          <a:off x="1309" y="326507"/>
          <a:ext cx="1077181" cy="161577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7CA11C-3AFB-41D6-8200-07A666528EA2}">
      <dsp:nvSpPr>
        <dsp:cNvPr id="0" name=""/>
        <dsp:cNvSpPr/>
      </dsp:nvSpPr>
      <dsp:spPr>
        <a:xfrm>
          <a:off x="5590031" y="446585"/>
          <a:ext cx="4924258" cy="1538830"/>
        </a:xfrm>
        <a:prstGeom prst="rect">
          <a:avLst/>
        </a:prstGeom>
        <a:solidFill>
          <a:srgbClr val="00B0F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230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anose="020B0A04020102020204" pitchFamily="34" charset="0"/>
            </a:rPr>
            <a:t>Неблагоприятная учебная атмосфера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anose="020B0A04020102020204" pitchFamily="34" charset="0"/>
            </a:rPr>
            <a:t> в школе</a:t>
          </a:r>
          <a:endParaRPr lang="ru-RU" sz="2400" kern="1200" dirty="0">
            <a:latin typeface="Arial Black" panose="020B0A04020102020204" pitchFamily="34" charset="0"/>
          </a:endParaRPr>
        </a:p>
      </dsp:txBody>
      <dsp:txXfrm>
        <a:off x="5590031" y="446585"/>
        <a:ext cx="4924258" cy="1538830"/>
      </dsp:txXfrm>
    </dsp:sp>
    <dsp:sp modelId="{90D54422-AA19-4949-9545-C831314F35DC}">
      <dsp:nvSpPr>
        <dsp:cNvPr id="0" name=""/>
        <dsp:cNvSpPr/>
      </dsp:nvSpPr>
      <dsp:spPr>
        <a:xfrm>
          <a:off x="5343000" y="428705"/>
          <a:ext cx="1160889" cy="1206981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0B94F-8AC5-46FF-A493-6875C23E8189}">
      <dsp:nvSpPr>
        <dsp:cNvPr id="0" name=""/>
        <dsp:cNvSpPr/>
      </dsp:nvSpPr>
      <dsp:spPr>
        <a:xfrm>
          <a:off x="2933911" y="2485999"/>
          <a:ext cx="4924258" cy="1538830"/>
        </a:xfrm>
        <a:prstGeom prst="rect">
          <a:avLst/>
        </a:prstGeom>
        <a:solidFill>
          <a:srgbClr val="00B0F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2301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Black" panose="020B0A04020102020204" pitchFamily="34" charset="0"/>
            </a:rPr>
            <a:t>Дефицит материальных ресурсов</a:t>
          </a:r>
          <a:endParaRPr lang="ru-RU" sz="2400" kern="1200" dirty="0">
            <a:latin typeface="Arial Black" panose="020B0A04020102020204" pitchFamily="34" charset="0"/>
          </a:endParaRPr>
        </a:p>
      </dsp:txBody>
      <dsp:txXfrm>
        <a:off x="2933911" y="2485999"/>
        <a:ext cx="4924258" cy="1538830"/>
      </dsp:txXfrm>
    </dsp:sp>
    <dsp:sp modelId="{0106BD65-19E8-400E-9BFD-8216B1C05D31}">
      <dsp:nvSpPr>
        <dsp:cNvPr id="0" name=""/>
        <dsp:cNvSpPr/>
      </dsp:nvSpPr>
      <dsp:spPr>
        <a:xfrm>
          <a:off x="2657430" y="2263724"/>
          <a:ext cx="1219789" cy="1615772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6123C-C8D9-4ED2-8B66-F2650AD8AF1B}">
      <dsp:nvSpPr>
        <dsp:cNvPr id="0" name=""/>
        <dsp:cNvSpPr/>
      </dsp:nvSpPr>
      <dsp:spPr>
        <a:xfrm>
          <a:off x="3536606" y="3266162"/>
          <a:ext cx="4230935" cy="127388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846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выстраивание системы взаимодействия с социумом  </a:t>
          </a:r>
          <a:endParaRPr lang="ru-RU" sz="2000" kern="1200" dirty="0"/>
        </a:p>
      </dsp:txBody>
      <dsp:txXfrm>
        <a:off x="3536606" y="3266162"/>
        <a:ext cx="4230935" cy="1273886"/>
      </dsp:txXfrm>
    </dsp:sp>
    <dsp:sp modelId="{A932E5F3-5F63-46E8-8C23-9820E6B037B5}">
      <dsp:nvSpPr>
        <dsp:cNvPr id="0" name=""/>
        <dsp:cNvSpPr/>
      </dsp:nvSpPr>
      <dsp:spPr>
        <a:xfrm>
          <a:off x="774916" y="142470"/>
          <a:ext cx="891720" cy="133758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E6422C-BE9A-4FC8-851D-243FBAF8C213}">
      <dsp:nvSpPr>
        <dsp:cNvPr id="0" name=""/>
        <dsp:cNvSpPr/>
      </dsp:nvSpPr>
      <dsp:spPr>
        <a:xfrm>
          <a:off x="5984247" y="1792275"/>
          <a:ext cx="4069345" cy="127388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846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сокращение профессиональных дефицитов</a:t>
          </a:r>
          <a:endParaRPr lang="ru-RU" sz="2000" kern="1200" dirty="0"/>
        </a:p>
      </dsp:txBody>
      <dsp:txXfrm>
        <a:off x="5984247" y="1792275"/>
        <a:ext cx="4069345" cy="1273886"/>
      </dsp:txXfrm>
    </dsp:sp>
    <dsp:sp modelId="{B9FFC3A3-EE19-4DC9-B718-CA21943BAEDA}">
      <dsp:nvSpPr>
        <dsp:cNvPr id="0" name=""/>
        <dsp:cNvSpPr/>
      </dsp:nvSpPr>
      <dsp:spPr>
        <a:xfrm>
          <a:off x="5646206" y="112040"/>
          <a:ext cx="891720" cy="133758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45002F-98B3-4B95-9BEA-F740A148E5C7}">
      <dsp:nvSpPr>
        <dsp:cNvPr id="0" name=""/>
        <dsp:cNvSpPr/>
      </dsp:nvSpPr>
      <dsp:spPr>
        <a:xfrm>
          <a:off x="683300" y="1828162"/>
          <a:ext cx="4637967" cy="1244905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846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развитие педагогического и управленческого потенциала школ</a:t>
          </a:r>
          <a:endParaRPr lang="ru-RU" sz="2000" kern="1200" dirty="0"/>
        </a:p>
      </dsp:txBody>
      <dsp:txXfrm>
        <a:off x="683300" y="1828162"/>
        <a:ext cx="4637967" cy="1244905"/>
      </dsp:txXfrm>
    </dsp:sp>
    <dsp:sp modelId="{B8121B30-1E25-4D80-9F17-40C3F9382B79}">
      <dsp:nvSpPr>
        <dsp:cNvPr id="0" name=""/>
        <dsp:cNvSpPr/>
      </dsp:nvSpPr>
      <dsp:spPr>
        <a:xfrm>
          <a:off x="413777" y="1657640"/>
          <a:ext cx="891720" cy="133758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CC1C7-23A8-47D4-93DB-B371C8306525}">
      <dsp:nvSpPr>
        <dsp:cNvPr id="0" name=""/>
        <dsp:cNvSpPr/>
      </dsp:nvSpPr>
      <dsp:spPr>
        <a:xfrm>
          <a:off x="6207612" y="320348"/>
          <a:ext cx="3763082" cy="127388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846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рост уровня </a:t>
          </a:r>
          <a:r>
            <a:rPr lang="ru-RU" sz="2000" kern="1200" dirty="0" err="1" smtClean="0"/>
            <a:t>обученности</a:t>
          </a:r>
          <a:r>
            <a:rPr lang="ru-RU" sz="2000" kern="1200" dirty="0" smtClean="0"/>
            <a:t> учащихся (по итогам независимых оценочных процедур</a:t>
          </a:r>
          <a:r>
            <a:rPr lang="ru-RU" sz="2000" kern="1200" dirty="0" smtClean="0"/>
            <a:t>) </a:t>
          </a:r>
          <a:endParaRPr lang="ru-RU" sz="2000" kern="1200" dirty="0"/>
        </a:p>
      </dsp:txBody>
      <dsp:txXfrm>
        <a:off x="6207612" y="320348"/>
        <a:ext cx="3763082" cy="1273886"/>
      </dsp:txXfrm>
    </dsp:sp>
    <dsp:sp modelId="{4F396149-4F01-4D5A-919F-E100DB5C0415}">
      <dsp:nvSpPr>
        <dsp:cNvPr id="0" name=""/>
        <dsp:cNvSpPr/>
      </dsp:nvSpPr>
      <dsp:spPr>
        <a:xfrm>
          <a:off x="5628058" y="1650408"/>
          <a:ext cx="891720" cy="133758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4A370-9962-4BE2-A32F-CBD124B81565}">
      <dsp:nvSpPr>
        <dsp:cNvPr id="0" name=""/>
        <dsp:cNvSpPr/>
      </dsp:nvSpPr>
      <dsp:spPr>
        <a:xfrm>
          <a:off x="1094017" y="335302"/>
          <a:ext cx="4076438" cy="1273886"/>
        </a:xfrm>
        <a:prstGeom prst="rect">
          <a:avLst/>
        </a:prstGeom>
        <a:solidFill>
          <a:schemeClr val="accent1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2846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повышение уровня освоения образовательных программ обучающимися </a:t>
          </a:r>
          <a:r>
            <a:rPr lang="ru-RU" sz="2000" kern="1200" dirty="0" smtClean="0"/>
            <a:t> на </a:t>
          </a:r>
          <a:r>
            <a:rPr lang="ru-RU" sz="2000" kern="1200" dirty="0" smtClean="0"/>
            <a:t>всех ступенях</a:t>
          </a:r>
          <a:endParaRPr lang="ru-RU" sz="2000" kern="1200" dirty="0"/>
        </a:p>
      </dsp:txBody>
      <dsp:txXfrm>
        <a:off x="1094017" y="335302"/>
        <a:ext cx="4076438" cy="1273886"/>
      </dsp:txXfrm>
    </dsp:sp>
    <dsp:sp modelId="{1603E93D-CD23-47BF-BBE2-44173B1CADA2}">
      <dsp:nvSpPr>
        <dsp:cNvPr id="0" name=""/>
        <dsp:cNvSpPr/>
      </dsp:nvSpPr>
      <dsp:spPr>
        <a:xfrm>
          <a:off x="3125327" y="3123462"/>
          <a:ext cx="891720" cy="1337581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0E990E-FBC8-4605-81D7-9CA020752D01}">
      <dsp:nvSpPr>
        <dsp:cNvPr id="0" name=""/>
        <dsp:cNvSpPr/>
      </dsp:nvSpPr>
      <dsp:spPr>
        <a:xfrm>
          <a:off x="2207" y="0"/>
          <a:ext cx="3435027" cy="4217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Управление образовательной организацией</a:t>
          </a:r>
          <a:endParaRPr lang="ru-RU" sz="2600" kern="1200" dirty="0"/>
        </a:p>
      </dsp:txBody>
      <dsp:txXfrm>
        <a:off x="2207" y="1687013"/>
        <a:ext cx="3435027" cy="1687013"/>
      </dsp:txXfrm>
    </dsp:sp>
    <dsp:sp modelId="{2945BFB3-3461-46CB-B389-BEDB02384C24}">
      <dsp:nvSpPr>
        <dsp:cNvPr id="0" name=""/>
        <dsp:cNvSpPr/>
      </dsp:nvSpPr>
      <dsp:spPr>
        <a:xfrm>
          <a:off x="1017502" y="253052"/>
          <a:ext cx="1404438" cy="140443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874787-1FD1-4246-918C-E9BF6B77865F}">
      <dsp:nvSpPr>
        <dsp:cNvPr id="0" name=""/>
        <dsp:cNvSpPr/>
      </dsp:nvSpPr>
      <dsp:spPr>
        <a:xfrm>
          <a:off x="3540286" y="0"/>
          <a:ext cx="3435027" cy="4217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Кадровый педагогический потенциал</a:t>
          </a:r>
          <a:endParaRPr lang="ru-RU" sz="2600" kern="1200" dirty="0"/>
        </a:p>
      </dsp:txBody>
      <dsp:txXfrm>
        <a:off x="3540286" y="1687013"/>
        <a:ext cx="3435027" cy="1687013"/>
      </dsp:txXfrm>
    </dsp:sp>
    <dsp:sp modelId="{848FC442-24B6-480C-9679-B04EDD36581D}">
      <dsp:nvSpPr>
        <dsp:cNvPr id="0" name=""/>
        <dsp:cNvSpPr/>
      </dsp:nvSpPr>
      <dsp:spPr>
        <a:xfrm>
          <a:off x="4555580" y="253052"/>
          <a:ext cx="1404438" cy="140443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53D220-35F1-48C6-B47E-CC017637623B}">
      <dsp:nvSpPr>
        <dsp:cNvPr id="0" name=""/>
        <dsp:cNvSpPr/>
      </dsp:nvSpPr>
      <dsp:spPr>
        <a:xfrm>
          <a:off x="7078364" y="0"/>
          <a:ext cx="3435027" cy="42175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Развитие социальных связей школы в микрорайоне</a:t>
          </a:r>
          <a:endParaRPr lang="ru-RU" sz="2600" kern="1200" dirty="0"/>
        </a:p>
      </dsp:txBody>
      <dsp:txXfrm>
        <a:off x="7078364" y="1687013"/>
        <a:ext cx="3435027" cy="1687013"/>
      </dsp:txXfrm>
    </dsp:sp>
    <dsp:sp modelId="{F9B83B30-5A87-41FB-8222-0B1231D527B2}">
      <dsp:nvSpPr>
        <dsp:cNvPr id="0" name=""/>
        <dsp:cNvSpPr/>
      </dsp:nvSpPr>
      <dsp:spPr>
        <a:xfrm>
          <a:off x="8093658" y="253052"/>
          <a:ext cx="1404438" cy="1404438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0D4DC7-DB82-4C9A-BBF1-EDC9190C4343}">
      <dsp:nvSpPr>
        <dsp:cNvPr id="0" name=""/>
        <dsp:cNvSpPr/>
      </dsp:nvSpPr>
      <dsp:spPr>
        <a:xfrm>
          <a:off x="420623" y="3374027"/>
          <a:ext cx="9674352" cy="63263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364F0-52F1-4615-A640-771BD74DF9AC}">
      <dsp:nvSpPr>
        <dsp:cNvPr id="0" name=""/>
        <dsp:cNvSpPr/>
      </dsp:nvSpPr>
      <dsp:spPr>
        <a:xfrm>
          <a:off x="2" y="284931"/>
          <a:ext cx="10646038" cy="44433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2DCDA-F276-4BDD-81B5-8828FCE5B3B4}">
      <dsp:nvSpPr>
        <dsp:cNvPr id="0" name=""/>
        <dsp:cNvSpPr/>
      </dsp:nvSpPr>
      <dsp:spPr>
        <a:xfrm>
          <a:off x="92538" y="1107657"/>
          <a:ext cx="3205551" cy="30914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Повышение теоретического и практического уровня руководителя ОО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243449" y="1258568"/>
        <a:ext cx="2903729" cy="2789614"/>
      </dsp:txXfrm>
    </dsp:sp>
    <dsp:sp modelId="{B3C2E420-13D5-44F6-B5E3-B4F255202713}">
      <dsp:nvSpPr>
        <dsp:cNvPr id="0" name=""/>
        <dsp:cNvSpPr/>
      </dsp:nvSpPr>
      <dsp:spPr>
        <a:xfrm>
          <a:off x="3625891" y="1340140"/>
          <a:ext cx="3168238" cy="3153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Разработанная современная нормативная база ОО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3779828" y="1494077"/>
        <a:ext cx="2860364" cy="2845546"/>
      </dsp:txXfrm>
    </dsp:sp>
    <dsp:sp modelId="{077525CA-85C6-4F7D-8BEC-7D1004FC6EFA}">
      <dsp:nvSpPr>
        <dsp:cNvPr id="0" name=""/>
        <dsp:cNvSpPr/>
      </dsp:nvSpPr>
      <dsp:spPr>
        <a:xfrm>
          <a:off x="7347954" y="1076655"/>
          <a:ext cx="3205551" cy="315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tx1"/>
              </a:solidFill>
            </a:rPr>
            <a:t>Развитие горизонтальных связей как инструмента качества образования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7501892" y="1230593"/>
        <a:ext cx="2897675" cy="28455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F9D50-5D03-4FF0-95D9-F51BB692230A}">
      <dsp:nvSpPr>
        <dsp:cNvPr id="0" name=""/>
        <dsp:cNvSpPr/>
      </dsp:nvSpPr>
      <dsp:spPr>
        <a:xfrm>
          <a:off x="0" y="55088"/>
          <a:ext cx="10515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Общая</a:t>
          </a:r>
          <a:r>
            <a:rPr lang="ru-RU" sz="33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готовность к изменениям</a:t>
          </a:r>
          <a:endParaRPr lang="ru-RU" sz="3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96" y="92784"/>
        <a:ext cx="10440208" cy="696808"/>
      </dsp:txXfrm>
    </dsp:sp>
    <dsp:sp modelId="{8471E0B3-8E6A-427D-8B00-A953FD5AFE9D}">
      <dsp:nvSpPr>
        <dsp:cNvPr id="0" name=""/>
        <dsp:cNvSpPr/>
      </dsp:nvSpPr>
      <dsp:spPr>
        <a:xfrm>
          <a:off x="0" y="922329"/>
          <a:ext cx="10515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Личная инициатива и мотивация участников</a:t>
          </a:r>
          <a:endParaRPr lang="ru-RU" sz="3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96" y="960025"/>
        <a:ext cx="10440208" cy="696808"/>
      </dsp:txXfrm>
    </dsp:sp>
    <dsp:sp modelId="{67C6A4BC-7875-416C-8E45-7B01E4CBF81A}">
      <dsp:nvSpPr>
        <dsp:cNvPr id="0" name=""/>
        <dsp:cNvSpPr/>
      </dsp:nvSpPr>
      <dsp:spPr>
        <a:xfrm>
          <a:off x="0" y="1789569"/>
          <a:ext cx="10515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Благоприятный психологический</a:t>
          </a:r>
          <a:r>
            <a:rPr lang="ru-RU" sz="3300" b="1" kern="1200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климат</a:t>
          </a:r>
          <a:endParaRPr lang="ru-RU" sz="3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96" y="1827265"/>
        <a:ext cx="10440208" cy="696808"/>
      </dsp:txXfrm>
    </dsp:sp>
    <dsp:sp modelId="{63378667-1B8C-4CFE-B777-35D252850D02}">
      <dsp:nvSpPr>
        <dsp:cNvPr id="0" name=""/>
        <dsp:cNvSpPr/>
      </dsp:nvSpPr>
      <dsp:spPr>
        <a:xfrm>
          <a:off x="0" y="2656809"/>
          <a:ext cx="10515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Открытая коммуникация</a:t>
          </a:r>
          <a:endParaRPr lang="ru-RU" sz="3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96" y="2694505"/>
        <a:ext cx="10440208" cy="696808"/>
      </dsp:txXfrm>
    </dsp:sp>
    <dsp:sp modelId="{1DA457B2-61C4-47AC-9DA3-965C27B795ED}">
      <dsp:nvSpPr>
        <dsp:cNvPr id="0" name=""/>
        <dsp:cNvSpPr/>
      </dsp:nvSpPr>
      <dsp:spPr>
        <a:xfrm>
          <a:off x="0" y="3524049"/>
          <a:ext cx="10515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just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Командная работа</a:t>
          </a:r>
          <a:endParaRPr lang="ru-RU" sz="33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696" y="3561745"/>
        <a:ext cx="10440208" cy="696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4987" cy="513348"/>
          </a:xfrm>
          <a:prstGeom prst="rect">
            <a:avLst/>
          </a:prstGeom>
        </p:spPr>
        <p:txBody>
          <a:bodyPr vert="horz" lIns="94852" tIns="47425" rIns="94852" bIns="4742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19496" y="1"/>
            <a:ext cx="3074987" cy="513348"/>
          </a:xfrm>
          <a:prstGeom prst="rect">
            <a:avLst/>
          </a:prstGeom>
        </p:spPr>
        <p:txBody>
          <a:bodyPr vert="horz" lIns="94852" tIns="47425" rIns="94852" bIns="47425" rtlCol="0"/>
          <a:lstStyle>
            <a:lvl1pPr algn="r">
              <a:defRPr sz="1200"/>
            </a:lvl1pPr>
          </a:lstStyle>
          <a:p>
            <a:fld id="{F573FF70-12D0-433A-9852-8E8D2B18B5B2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77838" y="1277938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2" tIns="47425" rIns="94852" bIns="4742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613" y="4923880"/>
            <a:ext cx="5676900" cy="4028628"/>
          </a:xfrm>
          <a:prstGeom prst="rect">
            <a:avLst/>
          </a:prstGeom>
        </p:spPr>
        <p:txBody>
          <a:bodyPr vert="horz" lIns="94852" tIns="47425" rIns="94852" bIns="4742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18091"/>
            <a:ext cx="3074987" cy="513347"/>
          </a:xfrm>
          <a:prstGeom prst="rect">
            <a:avLst/>
          </a:prstGeom>
        </p:spPr>
        <p:txBody>
          <a:bodyPr vert="horz" lIns="94852" tIns="47425" rIns="94852" bIns="4742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19496" y="9718091"/>
            <a:ext cx="3074987" cy="513347"/>
          </a:xfrm>
          <a:prstGeom prst="rect">
            <a:avLst/>
          </a:prstGeom>
        </p:spPr>
        <p:txBody>
          <a:bodyPr vert="horz" lIns="94852" tIns="47425" rIns="94852" bIns="47425" rtlCol="0" anchor="b"/>
          <a:lstStyle>
            <a:lvl1pPr algn="r">
              <a:defRPr sz="1200"/>
            </a:lvl1pPr>
          </a:lstStyle>
          <a:p>
            <a:fld id="{22904001-0F0B-4A92-BC31-9581038D78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288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8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90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04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805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109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84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132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9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02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48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9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903DD-9AA6-47C6-89DF-8ED3AF01093F}" type="datetimeFigureOut">
              <a:rPr lang="ru-RU" smtClean="0"/>
              <a:t>30.10.2022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AB547-5FAF-42A5-A65C-6CC33FB85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09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7396" y="679600"/>
            <a:ext cx="7350133" cy="285670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Муниципальная модель поддержки школ с низкими образовательными результатами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840686" cy="247219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Ермолина Татьяна Ивановна, </a:t>
            </a:r>
          </a:p>
          <a:p>
            <a:pPr algn="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специалист </a:t>
            </a:r>
          </a:p>
          <a:p>
            <a:pPr algn="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МКУ «</a:t>
            </a:r>
            <a:r>
              <a:rPr lang="ru-RU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ЦКОиМОУО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г. Пенз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</a:p>
        </p:txBody>
      </p:sp>
    </p:spTree>
    <p:extLst>
      <p:ext uri="{BB962C8B-B14F-4D97-AF65-F5344CB8AC3E}">
        <p14:creationId xmlns:p14="http://schemas.microsoft.com/office/powerpoint/2010/main" val="269944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172" y="122530"/>
            <a:ext cx="10186851" cy="8366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образовательной организацией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2861778"/>
              </p:ext>
            </p:extLst>
          </p:nvPr>
        </p:nvGraphicFramePr>
        <p:xfrm>
          <a:off x="838200" y="1250305"/>
          <a:ext cx="10515600" cy="5373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18487667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4667072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478605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339702916"/>
                    </a:ext>
                  </a:extLst>
                </a:gridCol>
              </a:tblGrid>
              <a:tr h="34804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Блок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Цель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Содержание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Формы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644588"/>
                  </a:ext>
                </a:extLst>
              </a:tr>
              <a:tr h="4977547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Взаимодействие ОО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Организация целевого партнёрства школ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 smtClean="0"/>
                        <a:t>определение целей партнерства;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 smtClean="0"/>
                        <a:t>разработка направлений совместной деятельности;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 smtClean="0"/>
                        <a:t>распространение  и обмен опытом управленческой деятельности;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000" dirty="0" smtClean="0"/>
                        <a:t>разработка совместных проектов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200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создание ресурсных центров на базе ОО по типу «школа – школа-куратор», «школа – школа-</a:t>
                      </a:r>
                      <a:r>
                        <a:rPr lang="ru-RU" sz="2000" dirty="0" err="1" smtClean="0"/>
                        <a:t>тьютор</a:t>
                      </a:r>
                      <a:r>
                        <a:rPr lang="ru-RU" sz="2000" dirty="0" smtClean="0"/>
                        <a:t> по спектру запросов», «школа – ресурсные центры МБОУ ЛСТУ №2 </a:t>
                      </a:r>
                      <a:r>
                        <a:rPr lang="ru-RU" sz="2000" dirty="0" err="1" smtClean="0"/>
                        <a:t>г.Пензы</a:t>
                      </a:r>
                      <a:r>
                        <a:rPr lang="ru-RU" sz="2000" dirty="0" smtClean="0"/>
                        <a:t>, МБОУ СОШ №66 </a:t>
                      </a:r>
                      <a:r>
                        <a:rPr lang="ru-RU" sz="2000" dirty="0" err="1" smtClean="0"/>
                        <a:t>г.Пензы</a:t>
                      </a:r>
                      <a:r>
                        <a:rPr lang="ru-RU" sz="2000" dirty="0" smtClean="0"/>
                        <a:t>»; </a:t>
                      </a:r>
                      <a:r>
                        <a:rPr lang="ru-RU" sz="2000" dirty="0" err="1" smtClean="0"/>
                        <a:t>вебинары</a:t>
                      </a:r>
                      <a:r>
                        <a:rPr lang="ru-RU" sz="2000" dirty="0" smtClean="0"/>
                        <a:t>; диалоговые площадки; взаимные </a:t>
                      </a:r>
                      <a:r>
                        <a:rPr lang="ru-RU" sz="2000" dirty="0" err="1" smtClean="0"/>
                        <a:t>консультакции</a:t>
                      </a:r>
                      <a:r>
                        <a:rPr lang="ru-RU" sz="200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3196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48952" y="1175657"/>
            <a:ext cx="11058330" cy="74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69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149" y="51338"/>
            <a:ext cx="10186851" cy="9870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образовательной организацией: результаты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8952" y="1175657"/>
            <a:ext cx="11058330" cy="74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3284936"/>
              </p:ext>
            </p:extLst>
          </p:nvPr>
        </p:nvGraphicFramePr>
        <p:xfrm>
          <a:off x="838200" y="1387572"/>
          <a:ext cx="10646044" cy="501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974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149" y="51338"/>
            <a:ext cx="10186851" cy="9870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кадрового потенциала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61540" y="1115878"/>
            <a:ext cx="10268919" cy="654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развитие профессиональных компетенций педагогов О</a:t>
            </a:r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22" name="Объект 21"/>
          <p:cNvSpPr>
            <a:spLocks noGrp="1"/>
          </p:cNvSpPr>
          <p:nvPr>
            <p:ph idx="1"/>
          </p:nvPr>
        </p:nvSpPr>
        <p:spPr>
          <a:xfrm>
            <a:off x="838200" y="1190195"/>
            <a:ext cx="10515600" cy="5148612"/>
          </a:xfrm>
        </p:spPr>
        <p:txBody>
          <a:bodyPr/>
          <a:lstStyle/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61539" y="1994262"/>
            <a:ext cx="10268919" cy="25157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Содержание: - методическое сопровождение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учителей школ по направлениям: экспертно-аналитическое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информационно-консультационное, организационно-методическое (целеполагание, отбор содержания, рефлексия педагогической деятельности); - реализация проектов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функциональной грамотности и по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наставничеству; - с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информационно-методического пространства, способствующего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обновлению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требованиями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ФГОС;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Координация деятельности методических объединений педагогических работников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61539" y="4734287"/>
            <a:ext cx="10268919" cy="16788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Формы: мониторинги, в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уровней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профессиональной компетенции учителей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анкетирование на предмет выявления профессиональных затруднений , аудит, консультации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работа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Школ,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конкурсы,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стажировочные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площадки, семинары, научно-практические конференции, сетевые площадки, творческие группы, мастер классы, обмен опытом 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8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149" y="51338"/>
            <a:ext cx="10186851" cy="9870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кадрового потенциала: результаты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61540" y="1115878"/>
            <a:ext cx="10268919" cy="654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 содержание, формы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61540" y="3130657"/>
            <a:ext cx="10268919" cy="33786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 высокий уровень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мотивации педагогов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к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интеллектуальной, творческой активной деятельности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участия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стабильность в обучении и воспитании обучающихся (уровень качества образования обучающихся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к инновационной деятельности (мониторинг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к рефлексии собственной педагогической деятельности, выстраиванию точек профессионального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/>
            </a:r>
            <a:br>
              <a:rPr lang="ru-RU" b="1" dirty="0"/>
            </a:b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344330" y="1847474"/>
            <a:ext cx="1503336" cy="12831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25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149" y="51338"/>
            <a:ext cx="10186851" cy="9870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социальных связей школы в микрорайоне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61540" y="1115878"/>
            <a:ext cx="10268919" cy="654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создание единого образовательно-воспитательного  пространства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61540" y="3967566"/>
            <a:ext cx="10268919" cy="1954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Формы: волонтерское движение, клубы по интересам, объединения родителей и учителей, «музейные уроки», акции, социальные проекты, обмен опытом воспитания, тренинги и др.</a:t>
            </a:r>
            <a:endParaRPr lang="ru-RU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61540" y="1941861"/>
            <a:ext cx="10268919" cy="1576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Содержание: использование возможностей микрорайона;  взаимодействие с семьёй, с учреждениями дополнительного образования; учёт особенностей социума, традиций и других факторов микрорайона; взаимодействие, социализация неформальная поддержка  жителей; активизация возможностей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интернет-ресурсов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профилактика асоциальных проявлений обучающихся, развитие воспитательного потенциала, 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24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5149" y="51338"/>
            <a:ext cx="10186851" cy="9870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Микрорайон школы как сфера социального развития обучающихся: результат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61540" y="1193369"/>
            <a:ext cx="10268919" cy="11933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 содержание, формы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61540" y="3741831"/>
            <a:ext cx="10268919" cy="1954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Результаты: повышение уровня обучения и воспитания учащихся; оперативное принятие управленческих решений в построении личностных траекторий обучающихся; рост мотивации участников образовательных отношений в общественной жизни.</a:t>
            </a:r>
            <a:endParaRPr lang="ru-RU" sz="24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574223" y="2439973"/>
            <a:ext cx="1043552" cy="12486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15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8759" y="355796"/>
            <a:ext cx="9608976" cy="4839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успеха участников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00503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873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840686" cy="2472191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2023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6286" y="65315"/>
            <a:ext cx="10047514" cy="12409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риска низких результатов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55071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32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Рисковые профили школ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63139"/>
              </p:ext>
            </p:extLst>
          </p:nvPr>
        </p:nvGraphicFramePr>
        <p:xfrm>
          <a:off x="2991028" y="1096419"/>
          <a:ext cx="9096197" cy="5642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72941">
                  <a:extLst>
                    <a:ext uri="{9D8B030D-6E8A-4147-A177-3AD203B41FA5}">
                      <a16:colId xmlns:a16="http://schemas.microsoft.com/office/drawing/2014/main" val="972283552"/>
                    </a:ext>
                  </a:extLst>
                </a:gridCol>
                <a:gridCol w="123256">
                  <a:extLst>
                    <a:ext uri="{9D8B030D-6E8A-4147-A177-3AD203B41FA5}">
                      <a16:colId xmlns:a16="http://schemas.microsoft.com/office/drawing/2014/main" val="1728630805"/>
                    </a:ext>
                  </a:extLst>
                </a:gridCol>
              </a:tblGrid>
              <a:tr h="2743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739429757"/>
                  </a:ext>
                </a:extLst>
              </a:tr>
              <a:tr h="1227693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Высокая </a:t>
                      </a:r>
                      <a:r>
                        <a:rPr lang="ru-RU" sz="3200" kern="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обучающихся с рисками учебной </a:t>
                      </a:r>
                      <a:r>
                        <a:rPr lang="ru-RU" sz="3200" kern="5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неуспешности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1697528559"/>
                  </a:ext>
                </a:extLst>
              </a:tr>
              <a:tr h="644352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Низкая адаптивность учебного процесса</a:t>
                      </a:r>
                      <a:endParaRPr lang="ru-RU" sz="3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2373434832"/>
                  </a:ext>
                </a:extLst>
              </a:tr>
              <a:tr h="122769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Недостаточная предметная и методическая компетентность педагогических работников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3121056724"/>
                  </a:ext>
                </a:extLst>
              </a:tr>
              <a:tr h="1014335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5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Дефицит педагогических кадров</a:t>
                      </a:r>
                      <a:endParaRPr lang="ru-RU" sz="3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1608609932"/>
                  </a:ext>
                </a:extLst>
              </a:tr>
              <a:tr h="6921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:a16="http://schemas.microsoft.com/office/drawing/2014/main" val="21968535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2457084" y="1477963"/>
            <a:ext cx="2557711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219075" y="2070100"/>
            <a:ext cx="2619553" cy="21494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9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1511" y="122530"/>
            <a:ext cx="10186851" cy="8366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поддержки школ с низкими образовательными результатами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6832" y="1343608"/>
            <a:ext cx="9515669" cy="46654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Цель: 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повышение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качества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образования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в образовательных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организациях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с низкими образовательными результатами обучающихся путем реализации для каждой такой образовательной организации комплекса мер поддержки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0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1511" y="122530"/>
            <a:ext cx="10186851" cy="8366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поддержки школ с низкими образовательными результатами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8130" y="1511559"/>
            <a:ext cx="9515669" cy="46654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Задачи определены приказом Управления образования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г.Пензы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«О внесении изменений в приказ Управления образования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г.Пензы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от 27.07.2021г №134 «Об утверждении Концепции муниципальной оценки качества в городе Пензе» от 24.08.2022г.№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124:</a:t>
            </a:r>
          </a:p>
          <a:p>
            <a:r>
              <a:rPr lang="ru-RU" dirty="0" smtClean="0"/>
              <a:t>анализ </a:t>
            </a:r>
            <a:r>
              <a:rPr lang="ru-RU" dirty="0"/>
              <a:t>результатов независимых оценочных процедур (ВПР, ГИА-9, ГИА-11);</a:t>
            </a:r>
          </a:p>
          <a:p>
            <a:r>
              <a:rPr lang="ru-RU" dirty="0" smtClean="0"/>
              <a:t>включение </a:t>
            </a:r>
            <a:r>
              <a:rPr lang="ru-RU" dirty="0"/>
              <a:t>школ с низкими образовательными результатами в федеральные, региональные проекты и муниципальные программы;</a:t>
            </a:r>
          </a:p>
          <a:p>
            <a:r>
              <a:rPr lang="ru-RU" dirty="0" smtClean="0"/>
              <a:t>организационно-методическое </a:t>
            </a:r>
            <a:r>
              <a:rPr lang="ru-RU" dirty="0"/>
              <a:t>сопровождение муниципальных систем образования по осуществлению адресной поддержки </a:t>
            </a:r>
            <a:r>
              <a:rPr lang="ru-RU" dirty="0" smtClean="0"/>
              <a:t>образовательных </a:t>
            </a:r>
            <a:r>
              <a:rPr lang="ru-RU" dirty="0"/>
              <a:t>организаций с </a:t>
            </a:r>
            <a:r>
              <a:rPr lang="ru-RU" dirty="0" smtClean="0"/>
              <a:t>низкими результатами </a:t>
            </a:r>
            <a:r>
              <a:rPr lang="ru-RU" dirty="0"/>
              <a:t>освоения обучающимися образовательной программы;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механизмов сетевого партнерства школ с низкими </a:t>
            </a:r>
            <a:r>
              <a:rPr lang="ru-RU" dirty="0" smtClean="0"/>
              <a:t>результатами обучения </a:t>
            </a:r>
            <a:r>
              <a:rPr lang="ru-RU" dirty="0"/>
              <a:t>со школами - лидерами региональной и муниципальной </a:t>
            </a:r>
            <a:r>
              <a:rPr lang="ru-RU" dirty="0" smtClean="0"/>
              <a:t>систем </a:t>
            </a:r>
            <a:r>
              <a:rPr lang="ru-RU" dirty="0"/>
              <a:t>образования;</a:t>
            </a:r>
          </a:p>
          <a:p>
            <a:r>
              <a:rPr lang="ru-RU" dirty="0" smtClean="0"/>
              <a:t>определение </a:t>
            </a:r>
            <a:r>
              <a:rPr lang="ru-RU" dirty="0"/>
              <a:t>динамики образовательных результатов в выявленных школах с низкими результатами обучения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92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1511" y="122530"/>
            <a:ext cx="10186851" cy="8366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модели поддержки школ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низкими образовательными результатами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117790"/>
              </p:ext>
            </p:extLst>
          </p:nvPr>
        </p:nvGraphicFramePr>
        <p:xfrm>
          <a:off x="838200" y="1418253"/>
          <a:ext cx="10515600" cy="4758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204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172" y="122530"/>
            <a:ext cx="10186851" cy="8366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адресной методической помощи ШНРО/ШНСУ в г.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Пензе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2651532"/>
              </p:ext>
            </p:extLst>
          </p:nvPr>
        </p:nvGraphicFramePr>
        <p:xfrm>
          <a:off x="838200" y="1959429"/>
          <a:ext cx="10515600" cy="4217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47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172" y="122530"/>
            <a:ext cx="10186851" cy="8366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образовательной организацией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163243"/>
              </p:ext>
            </p:extLst>
          </p:nvPr>
        </p:nvGraphicFramePr>
        <p:xfrm>
          <a:off x="838200" y="1250305"/>
          <a:ext cx="105156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18487667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4667072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478605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339702916"/>
                    </a:ext>
                  </a:extLst>
                </a:gridCol>
              </a:tblGrid>
              <a:tr h="348047">
                <a:tc>
                  <a:txBody>
                    <a:bodyPr/>
                    <a:lstStyle/>
                    <a:p>
                      <a:r>
                        <a:rPr lang="ru-RU" dirty="0" smtClean="0"/>
                        <a:t>Блок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644588"/>
                  </a:ext>
                </a:extLst>
              </a:tr>
              <a:tr h="4977547"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Аналитический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навыков управленческой деятельности в аспекте моделирования образовательного процесса и кадрового обеспечения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выявление затруднений руководителя в управлении ОО;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работа по снижению уровня затруднений;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анализ динамики образовательных результатов и достижений ОО;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разработка и анализ «дорожных карт»;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анализ эффективности принятых мер;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 smtClean="0"/>
                        <a:t>SWOT-</a:t>
                      </a:r>
                      <a:r>
                        <a:rPr lang="ru-RU" dirty="0" smtClean="0"/>
                        <a:t>анализ;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построение аспектных моделей управления и </a:t>
                      </a:r>
                      <a:r>
                        <a:rPr lang="ru-RU" dirty="0" smtClean="0"/>
                        <a:t>др.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самодиагностика ОО; анкетирование; аудит управленческой деятельности; мониторинги; модельные практикумы (например: практикум по составлению подпрограмм перехода в эффективный режим работы), </a:t>
                      </a:r>
                      <a:r>
                        <a:rPr lang="ru-RU" dirty="0" err="1" smtClean="0"/>
                        <a:t>стажировочные</a:t>
                      </a:r>
                      <a:r>
                        <a:rPr lang="ru-RU" dirty="0" smtClean="0"/>
                        <a:t> площадки (в МБОУ Лицей №14), семинары,   и др.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3196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48952" y="1175657"/>
            <a:ext cx="11058330" cy="74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0172" y="122530"/>
            <a:ext cx="10186851" cy="83665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образовательной организацией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437128"/>
              </p:ext>
            </p:extLst>
          </p:nvPr>
        </p:nvGraphicFramePr>
        <p:xfrm>
          <a:off x="838200" y="1250305"/>
          <a:ext cx="10515600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118487667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44667072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34786052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339702916"/>
                    </a:ext>
                  </a:extLst>
                </a:gridCol>
              </a:tblGrid>
              <a:tr h="348047">
                <a:tc>
                  <a:txBody>
                    <a:bodyPr/>
                    <a:lstStyle/>
                    <a:p>
                      <a:r>
                        <a:rPr lang="ru-RU" dirty="0" smtClean="0"/>
                        <a:t>Блок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Формы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5644588"/>
                  </a:ext>
                </a:extLst>
              </a:tr>
              <a:tr h="4977547">
                <a:tc>
                  <a:txBody>
                    <a:bodyPr/>
                    <a:lstStyle/>
                    <a:p>
                      <a:r>
                        <a:rPr lang="ru-RU" dirty="0" smtClean="0"/>
                        <a:t>Нормативно-правовое обеспечение деятельности ОО  как воздействие на ее развитие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Обновление нормативной базы 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отбор и оптимизация нормативно-правовой базы ОО федерального, регионального, муниципального уровня;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анализ локальной базы документов ОО;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Разработка перспективного и текущего планирования деятельности, механизмов интеграции внутреннего контроля в 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Аудит документов; консультирование и собеседование; практикумы по разработке документов ОО, планированию,  в </a:t>
                      </a:r>
                      <a:r>
                        <a:rPr lang="ru-RU" sz="1600" dirty="0" err="1" smtClean="0"/>
                        <a:t>т.ч</a:t>
                      </a:r>
                      <a:r>
                        <a:rPr lang="ru-RU" sz="1600" dirty="0" smtClean="0"/>
                        <a:t>. на материалах федеральной группы «</a:t>
                      </a:r>
                      <a:r>
                        <a:rPr lang="ru-RU" sz="1600" dirty="0" err="1" smtClean="0"/>
                        <a:t>Актион</a:t>
                      </a:r>
                      <a:r>
                        <a:rPr lang="ru-RU" sz="1600" dirty="0" smtClean="0"/>
                        <a:t>»                           Образование; работа группы по разработке документов ОО; кадровый резерв  руководителей;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аттестации руководящих работников в соответствии                      с Концепцией целевой модели аттестации руководителей ОО, утвержденной распоряжением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Минпросвещения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РФ от 31 мая 2021 г. № Р-117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431964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48952" y="1175657"/>
            <a:ext cx="11058330" cy="746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88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2512</TotalTime>
  <Words>887</Words>
  <Application>Microsoft Office PowerPoint</Application>
  <PresentationFormat>Широкоэкранный</PresentationFormat>
  <Paragraphs>107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Times New Roman</vt:lpstr>
      <vt:lpstr>Тема Office</vt:lpstr>
      <vt:lpstr>Муниципальная модель поддержки школ с низкими образовательными результатами </vt:lpstr>
      <vt:lpstr>Факторы риска низких результатов  образовательной организации</vt:lpstr>
      <vt:lpstr>Рисковые профили школ </vt:lpstr>
      <vt:lpstr>Модель поддержки школ с низкими образовательными результатами</vt:lpstr>
      <vt:lpstr>Модель поддержки школ с низкими образовательными результатами</vt:lpstr>
      <vt:lpstr>Результаты реализации модели поддержки школ  с низкими образовательными результатами</vt:lpstr>
      <vt:lpstr> Организация адресной методической помощи ШНРО/ШНСУ в г. Пензе Уровни</vt:lpstr>
      <vt:lpstr> Управление образовательной организацией</vt:lpstr>
      <vt:lpstr> Управление образовательной организацией</vt:lpstr>
      <vt:lpstr> Управление образовательной организацией</vt:lpstr>
      <vt:lpstr>   Управление образовательной организацией: результаты  </vt:lpstr>
      <vt:lpstr>  Развитие кадрового потенциала </vt:lpstr>
      <vt:lpstr>  Развитие кадрового потенциала: результаты </vt:lpstr>
      <vt:lpstr>  Развитие социальных связей школы в микрорайоне </vt:lpstr>
      <vt:lpstr>  Микрорайон школы как сфера социального развития обучающихся: результат </vt:lpstr>
      <vt:lpstr>Компоненты успеха участников проекта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НОВАЯ ФОРМА СТАЖИРОВОЧНОЙ ПЛОЩАДКИ</dc:title>
  <dc:creator>Admin</dc:creator>
  <cp:lastModifiedBy>Домашний</cp:lastModifiedBy>
  <cp:revision>154</cp:revision>
  <cp:lastPrinted>2022-10-30T13:33:51Z</cp:lastPrinted>
  <dcterms:created xsi:type="dcterms:W3CDTF">2021-09-03T10:02:05Z</dcterms:created>
  <dcterms:modified xsi:type="dcterms:W3CDTF">2022-10-30T13:47:30Z</dcterms:modified>
</cp:coreProperties>
</file>